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753" autoAdjust="0"/>
  </p:normalViewPr>
  <p:slideViewPr>
    <p:cSldViewPr>
      <p:cViewPr>
        <p:scale>
          <a:sx n="100" d="100"/>
          <a:sy n="100" d="100"/>
        </p:scale>
        <p:origin x="-19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Västernorrlands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332933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1" y="2325241"/>
            <a:ext cx="5963091" cy="29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33786"/>
            <a:ext cx="26765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76074" y="5013176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013176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+7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9800"/>
            <a:ext cx="2495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7" y="1988840"/>
            <a:ext cx="1253735" cy="3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79" y="2345035"/>
            <a:ext cx="2600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2123728" y="50660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Junsele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1987-01-10   -45,8°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H="1" flipV="1">
            <a:off x="2771800" y="2708920"/>
            <a:ext cx="144016" cy="230425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9" y="2436093"/>
            <a:ext cx="2562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35535"/>
            <a:ext cx="25336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54002"/>
            <a:ext cx="2571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2" y="2080012"/>
            <a:ext cx="1126485" cy="28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691680" y="3976638"/>
            <a:ext cx="864096" cy="231351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340755" y="6290156"/>
            <a:ext cx="232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Degersjö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1967-02-01  190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52" y="2364085"/>
            <a:ext cx="6591672" cy="277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Västernorrlands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9" y="2460476"/>
            <a:ext cx="7016385" cy="29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27734"/>
            <a:ext cx="2581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84301"/>
            <a:ext cx="2562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5618"/>
            <a:ext cx="2562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953736" y="542606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Fränsta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1947-08-16  34,6°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H="1" flipV="1">
            <a:off x="2195736" y="4365104"/>
            <a:ext cx="864097" cy="106095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04" y="2589634"/>
            <a:ext cx="26289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49" y="2569443"/>
            <a:ext cx="26193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3527"/>
            <a:ext cx="2466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3503"/>
            <a:ext cx="1188092" cy="30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H="1" flipV="1">
            <a:off x="3347864" y="4221088"/>
            <a:ext cx="144017" cy="126852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922260" y="5498068"/>
            <a:ext cx="191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Härnösand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1908-06-18  187,3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66950"/>
            <a:ext cx="2552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137447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137447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137447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0275"/>
            <a:ext cx="25050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88" y="2286744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" y="1818402"/>
            <a:ext cx="965961" cy="31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7585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7220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01" y="2458591"/>
            <a:ext cx="7105271" cy="26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05" y="2512690"/>
            <a:ext cx="6565503" cy="27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Västernorrlands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562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35396" y="51571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471700" y="515719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3" y="2276872"/>
            <a:ext cx="12734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9634"/>
            <a:ext cx="26384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55" y="2771750"/>
            <a:ext cx="25241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11127"/>
            <a:ext cx="2524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837194" y="5085184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+1 månad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085184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+2 månader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76463"/>
            <a:ext cx="2657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29" y="2296269"/>
            <a:ext cx="2543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983764" cy="29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25" y="2290936"/>
            <a:ext cx="2581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81463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25-30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35-40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086"/>
            <a:ext cx="2524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13" y="2201019"/>
            <a:ext cx="2543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1835696" y="5281463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10-15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67" y="1844824"/>
            <a:ext cx="4221117" cy="36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72744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1916"/>
            <a:ext cx="6349567" cy="28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2812</TotalTime>
  <Words>1164</Words>
  <Application>Microsoft Office PowerPoint</Application>
  <PresentationFormat>Bildspel på skärmen (4:3)</PresentationFormat>
  <Paragraphs>270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Västernorrlands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166</cp:revision>
  <cp:lastPrinted>2017-05-04T09:23:18Z</cp:lastPrinted>
  <dcterms:created xsi:type="dcterms:W3CDTF">2017-03-14T12:15:57Z</dcterms:created>
  <dcterms:modified xsi:type="dcterms:W3CDTF">2018-09-25T06:50:36Z</dcterms:modified>
</cp:coreProperties>
</file>