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841" autoAdjust="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dygnsmedeltemperatur.</a:t>
            </a:r>
            <a:endParaRPr lang="sv-SE" sz="1200" b="1" dirty="0"/>
          </a:p>
          <a:p>
            <a:endParaRPr lang="sv-SE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7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Västerbottens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425819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024336" cy="29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63" y="2420888"/>
            <a:ext cx="3139811" cy="3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28" y="2348879"/>
            <a:ext cx="2699568" cy="26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0" y="2348879"/>
            <a:ext cx="2737846" cy="27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44140" y="5085184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76388" y="5085184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+7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79"/>
            <a:ext cx="2702870" cy="268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156188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H="1" flipV="1">
            <a:off x="1835696" y="2977779"/>
            <a:ext cx="936104" cy="237627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2230964" y="53540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Hemavan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1978-12-30   -48,9°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49143"/>
            <a:ext cx="2736304" cy="27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49143"/>
            <a:ext cx="2736304" cy="27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9143"/>
            <a:ext cx="2699569" cy="268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3" y="1916832"/>
            <a:ext cx="1113891" cy="28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926100" y="3717032"/>
            <a:ext cx="485660" cy="257312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398143" y="6290156"/>
            <a:ext cx="2208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Vännes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1967-02-04  151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38080"/>
            <a:ext cx="2987601" cy="296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85" y="2338080"/>
            <a:ext cx="2989063" cy="296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xmlns="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Västerbottens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95672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04665"/>
            <a:ext cx="3067172" cy="3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40" y="2404665"/>
            <a:ext cx="3057088" cy="30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20" y="2564903"/>
            <a:ext cx="2558384" cy="254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866"/>
            <a:ext cx="2557950" cy="25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19" y="2564866"/>
            <a:ext cx="2557949" cy="254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013176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+3 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013176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+6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cxnSp>
        <p:nvCxnSpPr>
          <p:cNvPr id="13" name="Rak pil 12"/>
          <p:cNvCxnSpPr/>
          <p:nvPr/>
        </p:nvCxnSpPr>
        <p:spPr>
          <a:xfrm flipV="1">
            <a:off x="3059834" y="3933056"/>
            <a:ext cx="864094" cy="149300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953736" y="542606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Skellefteå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1968-07-03  34,2°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99567"/>
            <a:ext cx="2703342" cy="26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28028"/>
            <a:ext cx="2702869" cy="26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99904"/>
            <a:ext cx="2702869" cy="26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7092"/>
            <a:ext cx="1080120" cy="273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1934218" y="5498068"/>
            <a:ext cx="189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Holmögadd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1946-08-07  146,0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Rak pil 12"/>
          <p:cNvCxnSpPr/>
          <p:nvPr/>
        </p:nvCxnSpPr>
        <p:spPr>
          <a:xfrm flipV="1">
            <a:off x="3563888" y="4581128"/>
            <a:ext cx="216024" cy="91694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2627561" cy="261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2627560" cy="261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29757" y="4941168"/>
            <a:ext cx="110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2-3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13101" y="4941168"/>
            <a:ext cx="1103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6-9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65461" y="4941168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01" y="2348880"/>
            <a:ext cx="2627559" cy="261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9" y="2080012"/>
            <a:ext cx="872693" cy="28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36443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4607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31" y="2363029"/>
            <a:ext cx="3033689" cy="300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36" y="2363029"/>
            <a:ext cx="3031032" cy="30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1260925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04" y="2492896"/>
            <a:ext cx="2915592" cy="28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41" y="2492896"/>
            <a:ext cx="2915592" cy="289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Västerbottens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/>
        </p:blipFill>
        <p:spPr bwMode="auto">
          <a:xfrm>
            <a:off x="5868144" y="2924944"/>
            <a:ext cx="3096394" cy="2605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95098"/>
            <a:ext cx="2699569" cy="268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46" y="2295098"/>
            <a:ext cx="2683658" cy="266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5098"/>
            <a:ext cx="2621822" cy="260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4735396" y="515719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471700" y="5157192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+6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6083"/>
            <a:ext cx="1137711" cy="27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29" y="2454525"/>
            <a:ext cx="2555553" cy="25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97" y="2454525"/>
            <a:ext cx="2518411" cy="250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4837194" y="5085184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+1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månader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941420" y="5085184"/>
            <a:ext cx="115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+7 veckor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54525"/>
            <a:ext cx="2520280" cy="25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6636"/>
            <a:ext cx="967652" cy="29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6" y="2217922"/>
            <a:ext cx="2698115" cy="2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2634996" cy="26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4941168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4941168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38" y="2217922"/>
            <a:ext cx="2694806" cy="26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2483768" y="4941168"/>
            <a:ext cx="1088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44824"/>
            <a:ext cx="4636542" cy="376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860376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59668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452905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86" y="2492896"/>
            <a:ext cx="2994534" cy="2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56" y="2492896"/>
            <a:ext cx="2994534" cy="2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2769</TotalTime>
  <Words>1184</Words>
  <Application>Microsoft Office PowerPoint</Application>
  <PresentationFormat>Bildspel på skärmen (4:3)</PresentationFormat>
  <Paragraphs>275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Västerbottens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152</cp:revision>
  <cp:lastPrinted>2017-05-04T09:23:18Z</cp:lastPrinted>
  <dcterms:created xsi:type="dcterms:W3CDTF">2017-03-14T12:15:57Z</dcterms:created>
  <dcterms:modified xsi:type="dcterms:W3CDTF">2018-09-25T06:49:57Z</dcterms:modified>
</cp:coreProperties>
</file>