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5197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sv-SE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Svenskt värmerekord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png"/><Relationship Id="rId5" Type="http://schemas.openxmlformats.org/officeDocument/2006/relationships/image" Target="../media/image30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9.png"/><Relationship Id="rId5" Type="http://schemas.openxmlformats.org/officeDocument/2006/relationships/image" Target="../media/image35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Uppsala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0449"/>
            <a:ext cx="2731640" cy="32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95" y="2260449"/>
            <a:ext cx="2731640" cy="32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2432324" cy="29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44140" y="5085184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085184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2492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36" y="2204864"/>
            <a:ext cx="2395368" cy="28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H="1" flipV="1">
            <a:off x="3273337" y="4101317"/>
            <a:ext cx="146535" cy="1055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2218235" y="5138028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Uppsala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1875-01-24   -39,5°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96" y="2334203"/>
            <a:ext cx="2564383" cy="308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4203"/>
            <a:ext cx="2558858" cy="308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129114" cy="28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4203"/>
            <a:ext cx="2552191" cy="307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691680" y="4797152"/>
            <a:ext cx="648072" cy="144016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456137" y="6290156"/>
            <a:ext cx="209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Untra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1956-02-15  118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94" y="2204864"/>
            <a:ext cx="2708399" cy="32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62" y="2204864"/>
            <a:ext cx="2735630" cy="32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xmlns="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Uppsala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95499"/>
            <a:ext cx="2612007" cy="31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07" y="2295499"/>
            <a:ext cx="2599261" cy="31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26558"/>
            <a:ext cx="2505055" cy="30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68" y="2226558"/>
            <a:ext cx="2505056" cy="30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28146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28146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4" y="2226558"/>
            <a:ext cx="2537672" cy="305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1806065" y="5445224"/>
            <a:ext cx="1526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Ultuna*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1933-07-09  38,0°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V="1">
            <a:off x="2555776" y="4149080"/>
            <a:ext cx="357521" cy="128627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6845911" y="6137959"/>
            <a:ext cx="1564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sv-SE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Svenskt värmerekord </a:t>
            </a:r>
            <a:endParaRPr lang="sv-SE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69" y="2274962"/>
            <a:ext cx="2637327" cy="317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30" y="2274962"/>
            <a:ext cx="2608834" cy="314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270710" cy="32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4962"/>
            <a:ext cx="2552191" cy="307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1936395" y="5301208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Lövsta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1989-07-13  133,5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V="1">
            <a:off x="2880725" y="4077072"/>
            <a:ext cx="611155" cy="122413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52" y="2189231"/>
            <a:ext cx="2494756" cy="3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0849"/>
            <a:ext cx="1031059" cy="32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5209455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7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5209455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5209455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3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39" y="2189232"/>
            <a:ext cx="2508863" cy="30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9231"/>
            <a:ext cx="2485270" cy="299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16" y="2426281"/>
            <a:ext cx="2721780" cy="32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60" y="2426281"/>
            <a:ext cx="2721780" cy="32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333145"/>
            <a:ext cx="2704799" cy="32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68" y="2333145"/>
            <a:ext cx="2731640" cy="32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Uppsala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35396" y="515719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471700" y="515719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55" y="2276872"/>
            <a:ext cx="2373886" cy="285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57" y="2276872"/>
            <a:ext cx="2372743" cy="28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294978" cy="27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1" y="2038851"/>
            <a:ext cx="1168986" cy="33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09" y="2276872"/>
            <a:ext cx="2480791" cy="29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716016" y="5281463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281463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+90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2420690" cy="29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81" y="2276872"/>
            <a:ext cx="2504191" cy="30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8" y="2204864"/>
            <a:ext cx="1050802" cy="315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16" y="2443733"/>
            <a:ext cx="2496800" cy="300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425479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25-35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425479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35-45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37" y="2443733"/>
            <a:ext cx="2492374" cy="30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443733"/>
            <a:ext cx="2448271" cy="29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62149"/>
            <a:ext cx="4473476" cy="348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59668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452905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89" y="2204863"/>
            <a:ext cx="2852415" cy="34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60" y="2204864"/>
            <a:ext cx="2851272" cy="34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2854</TotalTime>
  <Words>1173</Words>
  <Application>Microsoft Office PowerPoint</Application>
  <PresentationFormat>Bildspel på skärmen (4:3)</PresentationFormat>
  <Paragraphs>275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Uppsala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188</cp:revision>
  <cp:lastPrinted>2017-05-04T09:23:18Z</cp:lastPrinted>
  <dcterms:created xsi:type="dcterms:W3CDTF">2017-03-14T12:15:57Z</dcterms:created>
  <dcterms:modified xsi:type="dcterms:W3CDTF">2018-09-25T06:47:56Z</dcterms:modified>
</cp:coreProperties>
</file>