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166" autoAdjust="0"/>
  </p:normalViewPr>
  <p:slideViewPr>
    <p:cSldViewPr>
      <p:cViewPr>
        <p:scale>
          <a:sx n="100" d="100"/>
          <a:sy n="100" d="100"/>
        </p:scale>
        <p:origin x="-194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Kronobergs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22041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38876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30" y="2581102"/>
            <a:ext cx="3098006" cy="26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91" y="2581102"/>
            <a:ext cx="3051697" cy="258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1"/>
            <a:ext cx="2663577" cy="225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2663578" cy="225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932040" y="479715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164288" y="479715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15618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663577" cy="225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1726906" y="494116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Lessebo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1942-01-26  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38,0°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Rak pil 13"/>
          <p:cNvCxnSpPr/>
          <p:nvPr/>
        </p:nvCxnSpPr>
        <p:spPr>
          <a:xfrm flipV="1">
            <a:off x="2663428" y="3700192"/>
            <a:ext cx="684436" cy="122100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51" y="2564904"/>
            <a:ext cx="2569465" cy="21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60" y="2564904"/>
            <a:ext cx="2569465" cy="21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41" y="2564904"/>
            <a:ext cx="2569464" cy="21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8827"/>
            <a:ext cx="972371" cy="24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331640" y="5733256"/>
            <a:ext cx="1080121" cy="55690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619672" y="6290156"/>
            <a:ext cx="2306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Långhult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1979-02-09   107 cm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07640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172744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07654"/>
            <a:ext cx="2840941" cy="240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08" y="2507654"/>
            <a:ext cx="2858340" cy="242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="" xmlns:a16="http://schemas.microsoft.com/office/drawing/2014/main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Kronobergs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22041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1676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72" y="2553784"/>
            <a:ext cx="2956570" cy="25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93" y="2553784"/>
            <a:ext cx="2956571" cy="25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4869160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+3 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4869160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4345"/>
            <a:ext cx="2592286" cy="21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06" y="2440172"/>
            <a:ext cx="2596110" cy="220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40172"/>
            <a:ext cx="2592288" cy="219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>
            <a:stCxn id="19" idx="0"/>
          </p:cNvCxnSpPr>
          <p:nvPr/>
        </p:nvCxnSpPr>
        <p:spPr>
          <a:xfrm flipV="1">
            <a:off x="2552235" y="3804194"/>
            <a:ext cx="723621" cy="106496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1769008" y="4869160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Lessebo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1975-08-07   36,4°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113891" cy="28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40646"/>
            <a:ext cx="2586257" cy="219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40646"/>
            <a:ext cx="2671767" cy="226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34" y="2540646"/>
            <a:ext cx="2657770" cy="22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 flipV="1">
            <a:off x="2480226" y="3685617"/>
            <a:ext cx="361810" cy="104870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516116" y="4849996"/>
            <a:ext cx="192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Växjö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1945-08-14   141,0 mm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028275" y="4941168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411619" y="4941168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363979" y="4941168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7" y="2132856"/>
            <a:ext cx="856837" cy="28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54" y="2315444"/>
            <a:ext cx="2671150" cy="22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15443"/>
            <a:ext cx="2671152" cy="226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15443"/>
            <a:ext cx="2671152" cy="226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6443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607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76708"/>
            <a:ext cx="3095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6708"/>
            <a:ext cx="3096344" cy="26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88" y="2596408"/>
            <a:ext cx="3023617" cy="25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49" y="2596408"/>
            <a:ext cx="3066815" cy="26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Kronobergs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6980"/>
            <a:ext cx="2664296" cy="22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572018" y="479715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308322" y="479715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001111" cy="285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6980"/>
            <a:ext cx="2698305" cy="228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6980"/>
            <a:ext cx="2677319" cy="22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968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4716016" y="4653136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4653136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+90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71" y="2155324"/>
            <a:ext cx="2519561" cy="213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53" y="2155324"/>
            <a:ext cx="2501363" cy="21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43" y="2155324"/>
            <a:ext cx="2519561" cy="213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229200"/>
            <a:ext cx="1088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30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229200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123728" y="5229200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10-15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37" y="2545931"/>
            <a:ext cx="2621854" cy="22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09" y="2545931"/>
            <a:ext cx="2591569" cy="21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38" y="2545931"/>
            <a:ext cx="2546466" cy="215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42" y="1844824"/>
            <a:ext cx="4255542" cy="32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22041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0073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332933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65" y="2486868"/>
            <a:ext cx="3064963" cy="25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93" y="2469290"/>
            <a:ext cx="3085687" cy="26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3246</TotalTime>
  <Words>1172</Words>
  <Application>Microsoft Office PowerPoint</Application>
  <PresentationFormat>Bildspel på skärmen (4:3)</PresentationFormat>
  <Paragraphs>274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Kronobergs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273</cp:revision>
  <cp:lastPrinted>2017-05-04T09:23:18Z</cp:lastPrinted>
  <dcterms:created xsi:type="dcterms:W3CDTF">2017-03-14T12:15:57Z</dcterms:created>
  <dcterms:modified xsi:type="dcterms:W3CDTF">2018-09-25T06:35:16Z</dcterms:modified>
</cp:coreProperties>
</file>