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610" autoAdjust="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smtClean="0"/>
              <a:t>Länsvisa</a:t>
            </a:r>
            <a:r>
              <a:rPr lang="sv-SE" sz="1200" b="0" baseline="0" smtClean="0"/>
              <a:t> väderrekord bygger på mätningar från</a:t>
            </a:r>
            <a:r>
              <a:rPr lang="sv-SE" sz="1200" b="0" smtClean="0"/>
              <a:t> slutet av år 1858 till 2018-01-31.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/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Gotlands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0348"/>
            <a:ext cx="21050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60" y="2271489"/>
            <a:ext cx="2057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880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932040" y="5641503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164288" y="5641503"/>
            <a:ext cx="1249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+4,5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156188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94532"/>
            <a:ext cx="2332928" cy="335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95" y="2094532"/>
            <a:ext cx="2319537" cy="33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55" y="2094532"/>
            <a:ext cx="2319537" cy="33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V="1">
            <a:off x="2552240" y="3933056"/>
            <a:ext cx="368886" cy="144016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741760" y="542606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Buttle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1966-02-09   -32,8°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00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1129114" cy="28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2419947" cy="34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69" y="2204864"/>
            <a:ext cx="2419947" cy="34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58" y="2204864"/>
            <a:ext cx="2409830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979712" y="5661248"/>
            <a:ext cx="393597" cy="57606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247553" y="6290156"/>
            <a:ext cx="2609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Lokalt stora snömängder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Herrvik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1987-01-31   112 cm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3"/>
            <a:ext cx="25604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14" y="2204862"/>
            <a:ext cx="2560444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5201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="" xmlns:a16="http://schemas.microsoft.com/office/drawing/2014/main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="" xmlns:a16="http://schemas.microsoft.com/office/drawing/2014/main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Gotlands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144564"/>
            <a:ext cx="2602486" cy="373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53" y="2144564"/>
            <a:ext cx="261064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001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972132" y="5713511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+3 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4380" y="5713511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2376264" cy="340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62" y="2132856"/>
            <a:ext cx="2369742" cy="33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376264" cy="34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V="1">
            <a:off x="2483768" y="4013748"/>
            <a:ext cx="216024" cy="143147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627077" y="5570076"/>
            <a:ext cx="1526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Buttle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1975-08-08  35,2°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999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1270710" cy="32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30" y="2105839"/>
            <a:ext cx="2589397" cy="371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89639"/>
            <a:ext cx="2530971" cy="363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08" y="2189013"/>
            <a:ext cx="2535396" cy="363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14" y="2132856"/>
            <a:ext cx="2543512" cy="36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61" y="2150844"/>
            <a:ext cx="2530971" cy="363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1607909" y="5642084"/>
            <a:ext cx="1888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Hemse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1913-09-02  141,0 mm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Rak pil 15"/>
          <p:cNvCxnSpPr/>
          <p:nvPr/>
        </p:nvCxnSpPr>
        <p:spPr>
          <a:xfrm flipH="1" flipV="1">
            <a:off x="2627784" y="4391526"/>
            <a:ext cx="288032" cy="112570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2943776" y="4692769"/>
            <a:ext cx="1797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Austers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2010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-07-24  90,3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Rak pil 17"/>
          <p:cNvCxnSpPr/>
          <p:nvPr/>
        </p:nvCxnSpPr>
        <p:spPr>
          <a:xfrm flipH="1" flipV="1">
            <a:off x="3698404" y="2672923"/>
            <a:ext cx="430857" cy="190820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0849"/>
            <a:ext cx="1031059" cy="328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028275" y="5641503"/>
            <a:ext cx="1194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8-10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411619" y="5641503"/>
            <a:ext cx="104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3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0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363979" y="5641503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18345"/>
            <a:ext cx="2455423" cy="35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70" y="2118345"/>
            <a:ext cx="2454946" cy="352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45" y="2118345"/>
            <a:ext cx="2470151" cy="354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36443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4607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06" y="2132856"/>
            <a:ext cx="2530474" cy="36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9340"/>
            <a:ext cx="2419947" cy="34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10" y="2132856"/>
            <a:ext cx="2530474" cy="36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16" y="2139340"/>
            <a:ext cx="2525953" cy="36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1"/>
            <a:ext cx="2470151" cy="354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15" y="2276871"/>
            <a:ext cx="2470151" cy="354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Gotlands</a:t>
            </a:r>
            <a:r>
              <a:rPr lang="sv-SE" sz="3200" b="1" dirty="0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132856"/>
            <a:ext cx="2304733" cy="33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139952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283968" y="5589240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020272" y="5589240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84" y="2152020"/>
            <a:ext cx="2403492" cy="32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52020"/>
            <a:ext cx="2297176" cy="329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1127359" cy="321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11960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9683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4716016" y="5713511"/>
            <a:ext cx="113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+60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941420" y="5713511"/>
            <a:ext cx="1229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+120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27324"/>
            <a:ext cx="2319537" cy="33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47" y="2027324"/>
            <a:ext cx="2319537" cy="33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0" y="2027324"/>
            <a:ext cx="2319538" cy="33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8396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5713511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35-40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177835" y="5713511"/>
            <a:ext cx="128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45-50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123728" y="5713511"/>
            <a:ext cx="1234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5-10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2396063" cy="343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47" y="2204864"/>
            <a:ext cx="2369742" cy="33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2" y="2204864"/>
            <a:ext cx="235962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57374"/>
            <a:ext cx="4583584" cy="375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59668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332933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14922"/>
            <a:ext cx="20288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69" y="2433414"/>
            <a:ext cx="20859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3074</TotalTime>
  <Words>1175</Words>
  <Application>Microsoft Office PowerPoint</Application>
  <PresentationFormat>Bildspel på skärmen (4:3)</PresentationFormat>
  <Paragraphs>275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Gotlands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236</cp:revision>
  <cp:lastPrinted>2017-05-04T09:23:18Z</cp:lastPrinted>
  <dcterms:created xsi:type="dcterms:W3CDTF">2017-03-14T12:15:57Z</dcterms:created>
  <dcterms:modified xsi:type="dcterms:W3CDTF">2018-09-25T05:42:05Z</dcterms:modified>
</cp:coreProperties>
</file>