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031" autoAdjust="0"/>
  </p:normalViewPr>
  <p:slideViewPr>
    <p:cSldViewPr>
      <p:cViewPr>
        <p:scale>
          <a:sx n="100" d="100"/>
          <a:sy n="100" d="100"/>
        </p:scale>
        <p:origin x="-19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Dalarnas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332933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5887765" cy="308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63597"/>
            <a:ext cx="2664296" cy="306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80012"/>
            <a:ext cx="2636053" cy="30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652737" cy="30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76074" y="5301208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301208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7" y="1988840"/>
            <a:ext cx="1253735" cy="3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H="1" flipV="1">
            <a:off x="1951835" y="3356993"/>
            <a:ext cx="1396029" cy="182392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2230964" y="51380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Grundforsen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1979-01-01   -46,0°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82" y="2132856"/>
            <a:ext cx="2643422" cy="303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22" y="2132856"/>
            <a:ext cx="2652737" cy="30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568924" cy="29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8155"/>
            <a:ext cx="1370106" cy="34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403648" y="4797152"/>
            <a:ext cx="936104" cy="144016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480827" y="6290156"/>
            <a:ext cx="204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Lokal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Ulvsjö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1951-03-16  187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82968"/>
            <a:ext cx="3084786" cy="35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88708"/>
            <a:ext cx="3168352" cy="36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103669" y="3583745"/>
            <a:ext cx="1987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Förändring</a:t>
            </a:r>
          </a:p>
          <a:p>
            <a:r>
              <a:rPr lang="sv-SE" sz="1400" b="1" dirty="0">
                <a:latin typeface="Calibri" panose="020F0502020204030204" pitchFamily="34" charset="0"/>
              </a:rPr>
              <a:t>2069-2098 vs 1963-1992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Dalarnas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2" name="Rektangel 1"/>
          <p:cNvSpPr/>
          <p:nvPr/>
        </p:nvSpPr>
        <p:spPr>
          <a:xfrm rot="16200000">
            <a:off x="1206335" y="3572562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Förändring</a:t>
            </a:r>
          </a:p>
          <a:p>
            <a:r>
              <a:rPr lang="sv-SE" sz="1400" b="1" dirty="0">
                <a:latin typeface="Calibri" panose="020F0502020204030204" pitchFamily="34" charset="0"/>
              </a:rPr>
              <a:t>2069-2098 vs 1963-1992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2922141" cy="33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28" y="2492896"/>
            <a:ext cx="2840819" cy="32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1"/>
            <a:ext cx="2922141" cy="33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28" y="2348880"/>
            <a:ext cx="2840819" cy="32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77" y="2284303"/>
            <a:ext cx="2452261" cy="28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88" y="2284304"/>
            <a:ext cx="2392986" cy="27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2458732" cy="28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2913297" y="4509120"/>
            <a:ext cx="938623" cy="7920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564139" y="5301208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Folkärna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1975-08-06/08    35,7°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51428"/>
            <a:ext cx="2520280" cy="28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85116"/>
            <a:ext cx="2563257" cy="29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03" y="2286444"/>
            <a:ext cx="2562101" cy="29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284701" cy="32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H="1" flipV="1">
            <a:off x="2195736" y="3429000"/>
            <a:ext cx="1224136" cy="188138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936396" y="5301208"/>
            <a:ext cx="188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Storbron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1997-08-30  130,7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85" y="2132856"/>
            <a:ext cx="2609095" cy="299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2587849" cy="297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0849"/>
            <a:ext cx="1031059" cy="32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137447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4-7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137447"/>
            <a:ext cx="119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7-14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137447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2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60849"/>
            <a:ext cx="2592288" cy="29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7585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7220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 rot="16200000">
            <a:off x="1206335" y="3572562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Förändring</a:t>
            </a:r>
          </a:p>
          <a:p>
            <a:r>
              <a:rPr lang="sv-SE" sz="1400" b="1" dirty="0">
                <a:latin typeface="Calibri" panose="020F0502020204030204" pitchFamily="34" charset="0"/>
              </a:rPr>
              <a:t>2069-2098 vs 1963-1992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01" y="2326357"/>
            <a:ext cx="2778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45" y="2348880"/>
            <a:ext cx="2778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16200000">
            <a:off x="1206335" y="3572562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Förändring</a:t>
            </a:r>
          </a:p>
          <a:p>
            <a:r>
              <a:rPr lang="sv-SE" sz="1400" b="1" dirty="0">
                <a:latin typeface="Calibri" panose="020F0502020204030204" pitchFamily="34" charset="0"/>
              </a:rPr>
              <a:t>2069-2098 vs 1963-1992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5674"/>
            <a:ext cx="2562101" cy="29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590044" cy="29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Dalarnas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76" y="2276872"/>
            <a:ext cx="2614728" cy="30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5747"/>
            <a:ext cx="2634108" cy="30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634108" cy="30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3" y="2276872"/>
            <a:ext cx="12734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4735396" y="5445224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452320" y="5445224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808312" cy="32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706117" cy="31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837194" y="5085184"/>
            <a:ext cx="126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+2-3 veckor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085184"/>
            <a:ext cx="126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+4-6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veckor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715431" cy="31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1183260" cy="35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7248"/>
            <a:ext cx="2669375" cy="306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231502"/>
            <a:ext cx="2736304" cy="31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81463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20-25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30-40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52532"/>
            <a:ext cx="2850133" cy="327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339752" y="5281463"/>
            <a:ext cx="1234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5-10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9220"/>
            <a:ext cx="6096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72744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2" y="2321024"/>
            <a:ext cx="6229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2992</TotalTime>
  <Words>1180</Words>
  <Application>Microsoft Office PowerPoint</Application>
  <PresentationFormat>Bildspel på skärmen (4:3)</PresentationFormat>
  <Paragraphs>278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Dalarnas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192</cp:revision>
  <cp:lastPrinted>2017-05-04T09:23:18Z</cp:lastPrinted>
  <dcterms:created xsi:type="dcterms:W3CDTF">2017-03-14T12:15:57Z</dcterms:created>
  <dcterms:modified xsi:type="dcterms:W3CDTF">2018-09-25T05:45:21Z</dcterms:modified>
</cp:coreProperties>
</file>