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971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dygnsmedeltemperatur.</a:t>
            </a:r>
            <a:endParaRPr lang="sv-SE" sz="1200" b="1" dirty="0"/>
          </a:p>
          <a:p>
            <a:endParaRPr lang="sv-SE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png"/><Relationship Id="rId5" Type="http://schemas.openxmlformats.org/officeDocument/2006/relationships/image" Target="../media/image31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Blekinges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22041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38876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20" y="2564904"/>
            <a:ext cx="3273114" cy="24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33" y="2561741"/>
            <a:ext cx="3239571" cy="24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75890"/>
            <a:ext cx="3174690" cy="2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86" y="2132856"/>
            <a:ext cx="3138686" cy="237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55976" y="355385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572018" y="6093296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164288" y="4273351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3144535" cy="23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3065694" y="3505164"/>
            <a:ext cx="77871" cy="76818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691680" y="436510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Marielund </a:t>
            </a:r>
            <a:b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1942-01-26   -32,0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° </a:t>
            </a: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140587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7" y="2204864"/>
            <a:ext cx="3239571" cy="24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98" y="4154938"/>
            <a:ext cx="3318526" cy="25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91" y="2160280"/>
            <a:ext cx="3298413" cy="24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283968" y="3893328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409511" y="5947750"/>
            <a:ext cx="282169" cy="34240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331640" y="6290156"/>
            <a:ext cx="245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Lokal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Gyngamåla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2011-01-07   85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07640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172744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78" y="2492897"/>
            <a:ext cx="3292174" cy="24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24" y="2492896"/>
            <a:ext cx="3292172" cy="24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xmlns="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Blekinges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22041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1676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1743"/>
            <a:ext cx="3429643" cy="25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62" y="2571743"/>
            <a:ext cx="3429642" cy="25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43" y="4019510"/>
            <a:ext cx="2927049" cy="221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8" y="2204864"/>
            <a:ext cx="294611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55976" y="3481844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211960" y="592953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443711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96" y="2204864"/>
            <a:ext cx="2959408" cy="224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H="1" flipV="1">
            <a:off x="2201600" y="4005064"/>
            <a:ext cx="661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685228" y="4417948"/>
            <a:ext cx="159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Hanö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1975-08-09   34,6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° </a:t>
            </a: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11" y="2348880"/>
            <a:ext cx="3184893" cy="241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55" y="2348880"/>
            <a:ext cx="3155345" cy="23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55976" y="3861048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380081" cy="343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88" y="4340732"/>
            <a:ext cx="3168352" cy="240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V="1">
            <a:off x="2552237" y="3645025"/>
            <a:ext cx="471454" cy="93610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584215" y="4581128"/>
            <a:ext cx="1936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Bredåkra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1994-08-18    127,1 mm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393"/>
            <a:ext cx="2850654" cy="21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362586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788024" y="6165304"/>
            <a:ext cx="1194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8-12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092280" y="4509120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21-28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267744" y="4509120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1061424" cy="35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86" y="2348880"/>
            <a:ext cx="2859427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41" y="2348880"/>
            <a:ext cx="2954463" cy="22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89" y="2636912"/>
            <a:ext cx="3144535" cy="23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206168" cy="24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37" y="2278942"/>
            <a:ext cx="3334607" cy="25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61" y="2278942"/>
            <a:ext cx="3440443" cy="26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smtClean="0">
                <a:solidFill>
                  <a:schemeClr val="bg1"/>
                </a:solidFill>
              </a:rPr>
              <a:t>Blekinges</a:t>
            </a:r>
            <a:r>
              <a:rPr lang="sv-SE" sz="3200" b="1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850654" cy="21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25" y="3534010"/>
            <a:ext cx="2997594" cy="22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1241"/>
            <a:ext cx="2880320" cy="21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219040" y="290578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572018" y="564150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+2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36296" y="443711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1001111" cy="285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56" y="3710706"/>
            <a:ext cx="3049499" cy="231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91048" y="319381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968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4716016" y="607355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månader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179312" y="4509120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+3,5 månad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41" y="2068353"/>
            <a:ext cx="2859427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95" y="2068353"/>
            <a:ext cx="2936209" cy="22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63056" y="3337828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6073551"/>
            <a:ext cx="1088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339611" y="4365104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051720" y="4365104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10-15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70369"/>
            <a:ext cx="3028848" cy="22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87" y="2204864"/>
            <a:ext cx="2988217" cy="22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62" y="2132856"/>
            <a:ext cx="2954463" cy="22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24049"/>
            <a:ext cx="4338985" cy="345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2041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0073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34" y="2359405"/>
            <a:ext cx="3285075" cy="24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9405"/>
            <a:ext cx="3312368" cy="25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3437</TotalTime>
  <Words>1185</Words>
  <Application>Microsoft Office PowerPoint</Application>
  <PresentationFormat>Bildspel på skärmen (4:3)</PresentationFormat>
  <Paragraphs>275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Blekinges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294</cp:revision>
  <cp:lastPrinted>2017-05-04T09:23:18Z</cp:lastPrinted>
  <dcterms:created xsi:type="dcterms:W3CDTF">2017-03-14T12:15:57Z</dcterms:created>
  <dcterms:modified xsi:type="dcterms:W3CDTF">2018-09-25T05:45:03Z</dcterms:modified>
</cp:coreProperties>
</file>