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handoutMasterIdLst>
    <p:handoutMasterId r:id="rId14"/>
  </p:handoutMasterIdLst>
  <p:sldIdLst>
    <p:sldId id="324" r:id="rId2"/>
    <p:sldId id="314" r:id="rId3"/>
    <p:sldId id="315" r:id="rId4"/>
    <p:sldId id="316" r:id="rId5"/>
    <p:sldId id="317" r:id="rId6"/>
    <p:sldId id="301" r:id="rId7"/>
    <p:sldId id="318" r:id="rId8"/>
    <p:sldId id="321" r:id="rId9"/>
    <p:sldId id="312" r:id="rId10"/>
    <p:sldId id="313" r:id="rId11"/>
    <p:sldId id="307" r:id="rId1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önnberg Hanna" initials="RH" lastIdx="1" clrIdx="0">
    <p:extLst>
      <p:ext uri="{19B8F6BF-5375-455C-9EA6-DF929625EA0E}">
        <p15:presenceInfo xmlns:p15="http://schemas.microsoft.com/office/powerpoint/2012/main" userId="S-1-5-21-42759043-1863254488-1271470576-51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614" autoAdjust="0"/>
  </p:normalViewPr>
  <p:slideViewPr>
    <p:cSldViewPr snapToGrid="0">
      <p:cViewPr varScale="1">
        <p:scale>
          <a:sx n="129" d="100"/>
          <a:sy n="129" d="100"/>
        </p:scale>
        <p:origin x="108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11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40E2EC0-CFAD-4231-8372-DF5CDC5497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7D48D3-EFB7-4B3E-A99A-5873243CD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AB844-5124-4B63-9A01-94DB6F4C5084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272B7D2-1A3C-4109-9435-F7EEE1E52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03652F-7098-4EBD-94E1-AD31E5728E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EEEDF-EF62-491D-9384-6BBCFCAB55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46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AFDC1-7934-4ADE-8A01-DF04F77B2F3C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89E91-B0FD-4006-B54A-86D0A8D931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70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10. Tom bakgrundsbild kustzon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54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30 figurer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52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2. Staden Höga temperaturer Skyfall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16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3. Stad och land Vattenförsörjning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789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4. Översvämning Höga flöden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6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5. Skogen Nya skadegörare </a:t>
            </a:r>
            <a:r>
              <a:rPr lang="sv-SE" dirty="0" err="1"/>
              <a:t>invasiva</a:t>
            </a:r>
            <a:r>
              <a:rPr lang="sv-SE" dirty="0"/>
              <a:t> arter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39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/>
              <a:t>6. Risk för ras, skred och erosion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261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/>
              <a:t>7. Landsbygd Biologiska och ekologiska effekter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34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b="0" dirty="0"/>
              <a:t>8. Världskarta Transnationella effekter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37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9. Tom bakgrundsbild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89E91-B0FD-4006-B54A-86D0A8D9316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85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F1E0CF-D3AB-49AE-904E-BEE5C26C6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BFDBA84-F536-4D6C-9CC2-08D562059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391443-4812-4719-B6BD-437A2767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9EDF93-B196-4A5B-9E1D-4126BF6A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DCB9F3-5D5A-46F0-B11E-B6E7CF3E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ED690F2-7771-4C28-BF5D-DCCE6DAD0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6230"/>
          <a:stretch/>
        </p:blipFill>
        <p:spPr>
          <a:xfrm>
            <a:off x="0" y="0"/>
            <a:ext cx="5143624" cy="42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44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91" userDrawn="1">
          <p15:clr>
            <a:srgbClr val="A4A3A4"/>
          </p15:clr>
        </p15:guide>
        <p15:guide id="2" orient="horz" pos="1960" userDrawn="1">
          <p15:clr>
            <a:srgbClr val="A4A3A4"/>
          </p15:clr>
        </p15:guide>
        <p15:guide id="3" orient="horz" pos="2255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EBF755-DFA3-4762-A2AF-8AD6BDEC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A5F48A2-59A7-40E9-B6F1-B83690B22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037680-046F-48C7-A96F-0836392F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F91106-5FED-4FDD-92D6-1693CCAF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23FA3B-D46F-4EAA-9AE9-41B97BA4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48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6F7397E-938F-4054-B0DF-A4310E854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DE1E58B-A367-46AA-B504-DF4E02912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BED459-F047-4BCF-BED3-A14D6A95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234AC3-871C-4599-8D3D-EAE9C264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81089-72AD-4A7C-8530-0394CEE2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11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5310DCC-F93E-47D3-8AF1-73D83A535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903" y="3245810"/>
            <a:ext cx="5761253" cy="1101600"/>
          </a:xfrm>
        </p:spPr>
        <p:txBody>
          <a:bodyPr lIns="0" rIns="0" anchor="t">
            <a:noAutofit/>
          </a:bodyPr>
          <a:lstStyle>
            <a:lvl1pPr>
              <a:defRPr lang="sv-SE" sz="2800" strike="noStrike" kern="1200" cap="all" normalizeH="0" baseline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cap="all" dirty="0">
                <a:latin typeface="Arial Black" panose="020B0A04020102020204" pitchFamily="34" charset="0"/>
              </a:rPr>
              <a:t>KLICKA här FÖR ATT LÄGGA TILL RUBRIK</a:t>
            </a:r>
            <a:endParaRPr lang="sv-SE" sz="2800" dirty="0">
              <a:latin typeface="Arial Black" panose="020B0A04020102020204" pitchFamily="34" charset="0"/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D2798BB5-74F6-45AD-974C-42E3FC002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26230"/>
          <a:stretch/>
        </p:blipFill>
        <p:spPr>
          <a:xfrm>
            <a:off x="0" y="0"/>
            <a:ext cx="5143624" cy="429619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4F3F44B-59C9-43F6-90A6-293B49E3FACA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47903" y="2785367"/>
            <a:ext cx="5761254" cy="4214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b">
            <a:noAutofit/>
          </a:bodyPr>
          <a:lstStyle>
            <a:lvl1pPr marL="0" indent="0">
              <a:buFont typeface="Wingdings" pitchFamily="2" charset="2"/>
              <a:buNone/>
              <a:defRPr sz="1600" cap="all" baseline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617308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791" userDrawn="1">
          <p15:clr>
            <a:srgbClr val="A4A3A4"/>
          </p15:clr>
        </p15:guide>
        <p15:guide id="2" orient="horz" pos="1960" userDrawn="1">
          <p15:clr>
            <a:srgbClr val="A4A3A4"/>
          </p15:clr>
        </p15:guide>
        <p15:guide id="3" orient="horz" pos="2255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radig 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våradersrubrik"/>
          <p:cNvSpPr>
            <a:spLocks noGrp="1"/>
          </p:cNvSpPr>
          <p:nvPr>
            <p:ph type="title" hasCustomPrompt="1"/>
          </p:nvPr>
        </p:nvSpPr>
        <p:spPr>
          <a:xfrm>
            <a:off x="687972" y="906380"/>
            <a:ext cx="7771816" cy="860400"/>
          </a:xfrm>
        </p:spPr>
        <p:txBody>
          <a:bodyPr lIns="0" rIns="0" numCol="1" anchor="t">
            <a:noAutofit/>
          </a:bodyPr>
          <a:lstStyle>
            <a:lvl1pPr>
              <a:defRPr lang="sv-SE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2800" dirty="0">
                <a:latin typeface="Arial Black" panose="020B0A04020102020204" pitchFamily="34" charset="0"/>
              </a:rPr>
              <a:t>Klicka för att lägga till </a:t>
            </a:r>
            <a:br>
              <a:rPr lang="sv-SE" sz="2800" dirty="0">
                <a:latin typeface="Arial Black" panose="020B0A04020102020204" pitchFamily="34" charset="0"/>
              </a:rPr>
            </a:br>
            <a:r>
              <a:rPr lang="sv-SE" sz="2800" dirty="0">
                <a:latin typeface="Arial Black" panose="020B0A04020102020204" pitchFamily="34" charset="0"/>
              </a:rPr>
              <a:t>tvåradig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7972" y="1828800"/>
            <a:ext cx="7771815" cy="316357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06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81" userDrawn="1">
          <p15:clr>
            <a:srgbClr val="A4A3A4"/>
          </p15:clr>
        </p15:guide>
        <p15:guide id="4" orient="horz" pos="1302" userDrawn="1">
          <p15:clr>
            <a:srgbClr val="A4A3A4"/>
          </p15:clr>
        </p15:guide>
        <p15:guide id="5" pos="431" userDrawn="1">
          <p15:clr>
            <a:srgbClr val="A4A3A4"/>
          </p15:clr>
        </p15:guide>
        <p15:guide id="6" pos="5329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83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A7BE0-2314-40A7-9C8B-D0B6A8EA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63FBE6-F594-468E-9890-E6590B6C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5D98DA-F089-494C-946C-9086A04B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47D7F9-6192-440D-A55F-F6362FC9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4EE9B6-ADC0-46F3-8602-BF898DEB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9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C9DAEE-2888-41FE-9718-69CDAD92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44DC81-4599-4F7D-9905-DFB7332B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2061C1-3A0D-4674-807E-FE9F9884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25BBF5-63AE-449F-A5AC-6BA068A1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2F4DF5-E0CE-40DE-AD02-F164E4D6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58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E4C733-42FB-4E54-958E-05DF44F6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CA5780-BB54-4D98-8180-6723EFE3B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1C3FDF-B183-42C2-A35E-EDC267A4D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7E3636A-355D-4AA0-B311-6C9CDB41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D7E8D2A-0B1B-48A7-8067-F81A24C7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964082-2ADE-4E7B-B790-BA77F941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40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D7B74C-A6BA-4A72-B9AF-3439AA25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A984E-EEE6-487F-A37E-5D7B6C144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18B2DB4-A15B-4B45-9441-E94C16E1E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9F053F-6165-4CF7-9429-700C3B1E1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A1AE1B8-7FE9-4C08-B77F-80A380DB1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A8C34AD-8692-45E7-908C-983E46C5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16A9C18-509A-4B7A-99C4-B57B53E2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474F3E9-1BEF-41CC-9718-78C75A54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64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B40DC2-5E61-4EDB-A354-A8ED322E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4DF2710-08B2-4C86-ACBE-43631C7E2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D8E028D-7E2B-484E-9D7F-1ADDB4F2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35A9B04-7FC5-4DC0-99F9-CBA3D2E7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97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66349B-921A-44E9-8125-FB75DF30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7D6E51-B4C9-4701-A3B5-2DD42958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5EF5B71-B7AB-4911-BD28-C2AAE971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79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7A70E-C3A4-4973-97F3-020D53E4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126C76-BE96-449E-9422-B09380A54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AF3F3F-3716-4155-902B-6DD01DA5A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42CAC54-4DF9-4EA8-B730-01C5AB24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24B1CC-4EE2-4660-9C1C-52757C81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54BB26-C932-4894-A16B-F75A8B2B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13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22B3EB-B77B-41B5-8944-E4089FF8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809B5CD-8998-450C-A639-225796025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FD4E98-076D-46C2-8620-6B0DFA688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C425B1-C046-4B2C-BF1A-042CCD95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08CDA6-91A3-4074-8242-B37257CD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0616E3-E81F-4FB6-95CC-AC1E9795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6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1F6F84-3484-4CFB-875E-401FCE2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2C9202-D388-4550-B63E-B5255A904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E7F497-E7F3-4B9B-8DDF-210A042B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6DAF-20D7-4F0B-833A-9C6B10EFC128}" type="datetimeFigureOut">
              <a:rPr lang="sv-SE" smtClean="0"/>
              <a:t>2023-05-26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753DC2-0825-4C12-9F86-FDDD247F8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C75DC3-8BF2-4F37-844F-D66AD97E3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DE69B-4491-4575-A473-590DD1A7FFE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141607C-20C8-4D30-9928-37BD3B81DD9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00" y="356400"/>
            <a:ext cx="805680" cy="3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59" r:id="rId12"/>
    <p:sldLayoutId id="2147483660" r:id="rId13"/>
    <p:sldLayoutId id="214748365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ntakt@stema.n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4B16E4E-A5C5-437F-9C86-179D66BF0D63}"/>
              </a:ext>
            </a:extLst>
          </p:cNvPr>
          <p:cNvSpPr txBox="1"/>
          <p:nvPr/>
        </p:nvSpPr>
        <p:spPr>
          <a:xfrm>
            <a:off x="269965" y="185432"/>
            <a:ext cx="811639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Beställning av Framtidsbilder hos </a:t>
            </a:r>
            <a:r>
              <a:rPr lang="sv-SE" b="1" dirty="0" err="1"/>
              <a:t>Stema</a:t>
            </a:r>
            <a:r>
              <a:rPr lang="sv-SE" b="1" dirty="0"/>
              <a:t> Specialtryck AB </a:t>
            </a:r>
          </a:p>
          <a:p>
            <a:br>
              <a:rPr lang="sv-SE" sz="1200" b="1" dirty="0"/>
            </a:br>
            <a:r>
              <a:rPr lang="sv-SE" sz="1200" dirty="0"/>
              <a:t>En beställning består av ett eller flera </a:t>
            </a:r>
            <a:r>
              <a:rPr lang="sv-SE" sz="1200" b="1" dirty="0"/>
              <a:t>set</a:t>
            </a:r>
            <a:r>
              <a:rPr lang="sv-SE" sz="1200" dirty="0"/>
              <a:t>, där varje set innehållet </a:t>
            </a:r>
            <a:r>
              <a:rPr lang="sv-SE" sz="1200" b="1" dirty="0"/>
              <a:t>1 st. bakgrundsbild och 30 st. figurer</a:t>
            </a:r>
            <a:r>
              <a:rPr lang="sv-SE" sz="1200" dirty="0"/>
              <a:t>. Beställningen görs direkt hos </a:t>
            </a:r>
            <a:r>
              <a:rPr lang="sv-SE" sz="1200" dirty="0" err="1"/>
              <a:t>Stema</a:t>
            </a:r>
            <a:r>
              <a:rPr lang="sv-SE" sz="1200" dirty="0"/>
              <a:t> Specialtryck AB  som sedan skickar beställt material till er. Ni betalar tryckeriet direkt. Beställning sker via e-post till: </a:t>
            </a:r>
            <a:r>
              <a:rPr lang="sv-SE" sz="1200" dirty="0">
                <a:hlinkClick r:id="rId3"/>
              </a:rPr>
              <a:t>kontakt@stema.nu</a:t>
            </a:r>
            <a:r>
              <a:rPr lang="sv-SE" sz="1200" dirty="0"/>
              <a:t>. Leverans inom 5 arbetsdagar. </a:t>
            </a:r>
            <a:br>
              <a:rPr lang="sv-SE" sz="1200" dirty="0"/>
            </a:br>
            <a:br>
              <a:rPr lang="sv-SE" sz="1200" dirty="0"/>
            </a:br>
            <a:r>
              <a:rPr lang="sv-SE" sz="1200" dirty="0"/>
              <a:t>Det finns 9 olika bakgrundsbilder att välja mellan – se bild 2-10</a:t>
            </a:r>
          </a:p>
          <a:p>
            <a:r>
              <a:rPr lang="sv-SE" sz="1200" dirty="0"/>
              <a:t>Oavsett val av bakgrundsbild är figurerna alltid desamma – se figurer på bild 11 </a:t>
            </a:r>
          </a:p>
          <a:p>
            <a:r>
              <a:rPr lang="sv-SE" sz="1200" dirty="0"/>
              <a:t>Bakgrundsbilden har ett specifikt namn och nummer. Exempel: ”2. Staden Höga temperaturer Skyfall”. </a:t>
            </a:r>
          </a:p>
          <a:p>
            <a:br>
              <a:rPr lang="sv-SE" sz="1200" dirty="0"/>
            </a:br>
            <a:r>
              <a:rPr lang="sv-SE" sz="1200" dirty="0"/>
              <a:t>Bakgrundsbilderna storlek är 100 x 70 cm. Printade i färg på 170g vitt bestruket papper.</a:t>
            </a:r>
            <a:br>
              <a:rPr lang="sv-SE" sz="1200" dirty="0"/>
            </a:br>
            <a:r>
              <a:rPr lang="sv-SE" sz="1200" dirty="0"/>
              <a:t>Figurernas höjd kommer att vara mellan 6 och 8 cm. Printade i färg på 300g vitt bestruket papper.</a:t>
            </a:r>
          </a:p>
          <a:p>
            <a:br>
              <a:rPr lang="sv-SE" sz="1200" dirty="0"/>
            </a:br>
            <a:r>
              <a:rPr lang="sv-SE" sz="1400" b="1" dirty="0"/>
              <a:t>Pris</a:t>
            </a:r>
            <a:br>
              <a:rPr lang="sv-SE" sz="1200" dirty="0"/>
            </a:br>
            <a:r>
              <a:rPr lang="sv-SE" sz="1200" dirty="0"/>
              <a:t>En bakgrundsbild och en uppsättning figurer inklusive frakt inom Sverige kostar 1 168 kr exklusive moms.</a:t>
            </a:r>
            <a:br>
              <a:rPr lang="sv-SE" sz="1200" dirty="0"/>
            </a:br>
            <a:r>
              <a:rPr lang="sv-SE" sz="1200" dirty="0"/>
              <a:t>Önskas fler bakgrundsbilder tillkommer 215 kr/st.</a:t>
            </a:r>
          </a:p>
          <a:p>
            <a:r>
              <a:rPr lang="sv-SE" sz="1200" dirty="0"/>
              <a:t>Önskas fler figurer tillkommer 378 kr för en komplett uppsättning om 30 st. figurer.</a:t>
            </a:r>
            <a:br>
              <a:rPr lang="sv-SE" sz="1200" dirty="0"/>
            </a:br>
            <a:br>
              <a:rPr lang="sv-SE" sz="1200" dirty="0"/>
            </a:br>
            <a:r>
              <a:rPr lang="sv-SE" sz="1400" b="1" dirty="0"/>
              <a:t>Beställningsuppgifter</a:t>
            </a:r>
            <a:br>
              <a:rPr lang="sv-SE" sz="1200" dirty="0"/>
            </a:br>
            <a:r>
              <a:rPr lang="sv-SE" sz="1200" dirty="0"/>
              <a:t>Vid beställning uppge: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namn och nummer på bakgrundsbild/er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önskat antal uppsättningar figurer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komplett godsadress samt fakturaadress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kontaktuppgifter till ansvarig beställare.</a:t>
            </a:r>
            <a:endParaRPr lang="sv-SE" sz="16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211F2B8-B508-49A5-91A5-C3431EB33766}"/>
              </a:ext>
            </a:extLst>
          </p:cNvPr>
          <p:cNvSpPr txBox="1"/>
          <p:nvPr/>
        </p:nvSpPr>
        <p:spPr>
          <a:xfrm>
            <a:off x="7829006" y="185432"/>
            <a:ext cx="1114698" cy="522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836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6ABE45B-D0FB-42ED-AAEA-AE9B3E32A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1591">
            <a:off x="1634766" y="65776"/>
            <a:ext cx="5832734" cy="529549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2ECB692-15EC-440B-9EF0-A3EC2B56C3AB}"/>
              </a:ext>
            </a:extLst>
          </p:cNvPr>
          <p:cNvSpPr txBox="1"/>
          <p:nvPr/>
        </p:nvSpPr>
        <p:spPr>
          <a:xfrm>
            <a:off x="7498081" y="217713"/>
            <a:ext cx="1471748" cy="644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313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030EBB4-AD53-4BCE-B48B-3F59E3981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98" y="584888"/>
            <a:ext cx="464731" cy="900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13D6585-CDAE-4457-887A-C9A13F207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86" y="555823"/>
            <a:ext cx="580076" cy="900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F690632-E40B-4C00-9302-830876C28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77" y="548546"/>
            <a:ext cx="516202" cy="9000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2537151-8421-4EF7-955C-9A9B011C80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2" y="1560925"/>
            <a:ext cx="502386" cy="9000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2FABDE2-B4EE-4156-9036-0D2BB986C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34" y="1550916"/>
            <a:ext cx="249315" cy="8640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DD30A992-F04B-4057-950F-4BD9000E05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51" y="1532916"/>
            <a:ext cx="598640" cy="90000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D7CBA171-EACB-4C30-9DE8-26232BAD13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2" y="555823"/>
            <a:ext cx="456870" cy="900000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F5117C87-B9E9-4BB1-94B8-49CB29F701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10" y="593597"/>
            <a:ext cx="464829" cy="900000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C344EBD8-0A5E-4E49-A8D5-AFE7ECFC7D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57" y="1577642"/>
            <a:ext cx="821613" cy="900000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2B9D86D1-A86F-4417-AF53-E1B4A573FD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63" y="1745583"/>
            <a:ext cx="897755" cy="564117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E4511E79-E595-4311-A6FA-E288EA4EA4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73" y="1560925"/>
            <a:ext cx="544050" cy="900000"/>
          </a:xfrm>
          <a:prstGeom prst="rect">
            <a:avLst/>
          </a:prstGeom>
        </p:spPr>
      </p:pic>
      <p:pic>
        <p:nvPicPr>
          <p:cNvPr id="56" name="Bildobjekt 55">
            <a:extLst>
              <a:ext uri="{FF2B5EF4-FFF2-40B4-BE49-F238E27FC236}">
                <a16:creationId xmlns:a16="http://schemas.microsoft.com/office/drawing/2014/main" id="{D0724328-7C8C-4108-A03A-06C78B6198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9" y="548546"/>
            <a:ext cx="452984" cy="900000"/>
          </a:xfrm>
          <a:prstGeom prst="rect">
            <a:avLst/>
          </a:prstGeom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4C5F8A6E-8AED-40D9-B281-44198EF8C5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10" y="536822"/>
            <a:ext cx="558081" cy="900000"/>
          </a:xfrm>
          <a:prstGeom prst="rect">
            <a:avLst/>
          </a:prstGeom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FC40EFD6-9FBE-4F18-AB22-896B3023C4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7" y="1566024"/>
            <a:ext cx="415180" cy="900000"/>
          </a:xfrm>
          <a:prstGeom prst="rect">
            <a:avLst/>
          </a:prstGeom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6271444-8323-4AC2-83B7-0AA18FC12D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35" y="1532916"/>
            <a:ext cx="387950" cy="900000"/>
          </a:xfrm>
          <a:prstGeom prst="rect">
            <a:avLst/>
          </a:prstGeom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451410A7-3F2B-4668-AF2D-2C2DD42674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30" y="718280"/>
            <a:ext cx="687205" cy="720000"/>
          </a:xfrm>
          <a:prstGeom prst="rect">
            <a:avLst/>
          </a:prstGeom>
        </p:spPr>
      </p:pic>
      <p:pic>
        <p:nvPicPr>
          <p:cNvPr id="80" name="Bildobjekt 79">
            <a:extLst>
              <a:ext uri="{FF2B5EF4-FFF2-40B4-BE49-F238E27FC236}">
                <a16:creationId xmlns:a16="http://schemas.microsoft.com/office/drawing/2014/main" id="{7B5B05BE-771D-489D-B533-A254E1BB64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27" y="768525"/>
            <a:ext cx="464828" cy="687298"/>
          </a:xfrm>
          <a:prstGeom prst="rect">
            <a:avLst/>
          </a:prstGeom>
        </p:spPr>
      </p:pic>
      <p:pic>
        <p:nvPicPr>
          <p:cNvPr id="82" name="Bildobjekt 81">
            <a:extLst>
              <a:ext uri="{FF2B5EF4-FFF2-40B4-BE49-F238E27FC236}">
                <a16:creationId xmlns:a16="http://schemas.microsoft.com/office/drawing/2014/main" id="{D1FFE41C-5311-4E97-A929-A31C00BEA58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17" y="555823"/>
            <a:ext cx="560613" cy="900000"/>
          </a:xfrm>
          <a:prstGeom prst="rect">
            <a:avLst/>
          </a:prstGeom>
        </p:spPr>
      </p:pic>
      <p:pic>
        <p:nvPicPr>
          <p:cNvPr id="84" name="Bildobjekt 83">
            <a:extLst>
              <a:ext uri="{FF2B5EF4-FFF2-40B4-BE49-F238E27FC236}">
                <a16:creationId xmlns:a16="http://schemas.microsoft.com/office/drawing/2014/main" id="{303B4647-F3E2-42F2-A544-93525D1B79E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17" y="688851"/>
            <a:ext cx="692063" cy="720000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B79F6F4F-0C62-487C-9D98-A5B350A68E27}"/>
              </a:ext>
            </a:extLst>
          </p:cNvPr>
          <p:cNvSpPr txBox="1"/>
          <p:nvPr/>
        </p:nvSpPr>
        <p:spPr>
          <a:xfrm>
            <a:off x="7498081" y="217713"/>
            <a:ext cx="1471748" cy="644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5C6F72C5-41E8-41E7-BD97-206E3240AD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80" y="1514916"/>
            <a:ext cx="437044" cy="9000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6B92191-A68B-411A-A2D9-21168222C7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17" y="872483"/>
            <a:ext cx="692063" cy="411593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2C34DA94-FCC6-4DF1-9650-575C07A55CC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64" y="1560925"/>
            <a:ext cx="537778" cy="900000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820DFFA5-07D7-45A8-9A61-C2314B094C0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8" y="2719501"/>
            <a:ext cx="1330854" cy="833596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C0B70019-C4D8-4B55-9CB8-805C253FF73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6" y="3644135"/>
            <a:ext cx="1070168" cy="1284778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F1B3B401-E431-4CE4-8BA2-B1D83DAA751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76" y="1940085"/>
            <a:ext cx="1492794" cy="833596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A79FDAC7-5E1A-4C93-9843-58381B0C2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1" y="3336570"/>
            <a:ext cx="1065281" cy="1085988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979CF6A8-8949-4555-A4AC-1F725108187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70" y="3136299"/>
            <a:ext cx="654823" cy="1286259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33A83E52-5B99-4AF1-B7D6-F5CC5006225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28" y="2851218"/>
            <a:ext cx="1291875" cy="686427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5FD4C3AD-EF18-46A0-93DB-7EC154A886D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0" y="3927803"/>
            <a:ext cx="952649" cy="686427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41D8B201-5795-4C3B-A0F3-77E2614385E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10" y="3308988"/>
            <a:ext cx="2168818" cy="142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5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37E9AF9-632D-4178-8D0F-7DE63A71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43" y="158531"/>
            <a:ext cx="6095860" cy="482643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8312D8B-2877-42FF-A098-2662A7CF6B3E}"/>
              </a:ext>
            </a:extLst>
          </p:cNvPr>
          <p:cNvSpPr txBox="1"/>
          <p:nvPr/>
        </p:nvSpPr>
        <p:spPr>
          <a:xfrm>
            <a:off x="7498081" y="217713"/>
            <a:ext cx="1471748" cy="644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583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87416E3-D91D-47FE-AEE8-B2D73B995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38" y="296092"/>
            <a:ext cx="6065723" cy="469508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A4BF6EA-D42F-4264-BEAD-E01527F88237}"/>
              </a:ext>
            </a:extLst>
          </p:cNvPr>
          <p:cNvSpPr txBox="1"/>
          <p:nvPr/>
        </p:nvSpPr>
        <p:spPr>
          <a:xfrm>
            <a:off x="7498081" y="217713"/>
            <a:ext cx="1471748" cy="644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586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22929D6-C0C1-4220-AFF0-235F50871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3" y="252548"/>
            <a:ext cx="7685512" cy="435192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610E069-60C0-4D0D-AB5C-309FDA4E0CB5}"/>
              </a:ext>
            </a:extLst>
          </p:cNvPr>
          <p:cNvSpPr txBox="1"/>
          <p:nvPr/>
        </p:nvSpPr>
        <p:spPr>
          <a:xfrm>
            <a:off x="7498081" y="217713"/>
            <a:ext cx="1471748" cy="644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29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59428A2-8419-455D-B555-94FFDA15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27" y="0"/>
            <a:ext cx="6664546" cy="51435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D9699D9-9C50-45AD-A788-418FEDC51167}"/>
              </a:ext>
            </a:extLst>
          </p:cNvPr>
          <p:cNvSpPr txBox="1"/>
          <p:nvPr/>
        </p:nvSpPr>
        <p:spPr>
          <a:xfrm>
            <a:off x="7498081" y="217713"/>
            <a:ext cx="1471748" cy="644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28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122CFE0-7218-4AE4-870D-C99A25296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28" y="0"/>
            <a:ext cx="5827943" cy="51435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4E4D909-3B88-4B35-90B7-C104639C0517}"/>
              </a:ext>
            </a:extLst>
          </p:cNvPr>
          <p:cNvSpPr txBox="1"/>
          <p:nvPr/>
        </p:nvSpPr>
        <p:spPr>
          <a:xfrm>
            <a:off x="7643192" y="238539"/>
            <a:ext cx="1311965" cy="5565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403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8D89A2C-B424-4DF2-A14A-DBA0B930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220505"/>
            <a:ext cx="6087291" cy="450229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CC2708B-7847-4134-9870-872071147B68}"/>
              </a:ext>
            </a:extLst>
          </p:cNvPr>
          <p:cNvSpPr txBox="1"/>
          <p:nvPr/>
        </p:nvSpPr>
        <p:spPr>
          <a:xfrm>
            <a:off x="7498081" y="217713"/>
            <a:ext cx="1471748" cy="644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543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C0AEE3F-065F-4642-B0A5-68A722F4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1009099"/>
            <a:ext cx="6879772" cy="341362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A8B135F-F582-4056-AC9F-6D63ADEBD04F}"/>
              </a:ext>
            </a:extLst>
          </p:cNvPr>
          <p:cNvSpPr txBox="1"/>
          <p:nvPr/>
        </p:nvSpPr>
        <p:spPr>
          <a:xfrm>
            <a:off x="7498081" y="217713"/>
            <a:ext cx="1471748" cy="644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908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1A182B81-ECAD-4558-A9E9-A798B2569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0823" y="247602"/>
            <a:ext cx="6588931" cy="462919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685BDA9-B7A9-4B7B-9465-56E20210A8A8}"/>
              </a:ext>
            </a:extLst>
          </p:cNvPr>
          <p:cNvSpPr txBox="1"/>
          <p:nvPr/>
        </p:nvSpPr>
        <p:spPr>
          <a:xfrm>
            <a:off x="7498081" y="217713"/>
            <a:ext cx="1471748" cy="644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5050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294</Words>
  <Application>Microsoft Office PowerPoint</Application>
  <PresentationFormat>Bildspel på skärmen (16:9)</PresentationFormat>
  <Paragraphs>32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Framtidsillustrationer</dc:title>
  <dc:creator>Veronica S Wärn</dc:creator>
  <cp:lastModifiedBy>Andrea Földhazi</cp:lastModifiedBy>
  <cp:revision>108</cp:revision>
  <dcterms:created xsi:type="dcterms:W3CDTF">2021-10-25T13:44:25Z</dcterms:created>
  <dcterms:modified xsi:type="dcterms:W3CDTF">2023-05-26T06:49:53Z</dcterms:modified>
</cp:coreProperties>
</file>