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50" r:id="rId2"/>
    <p:sldMasterId id="2147483699" r:id="rId3"/>
    <p:sldMasterId id="2147483712" r:id="rId4"/>
  </p:sldMasterIdLst>
  <p:notesMasterIdLst>
    <p:notesMasterId r:id="rId6"/>
  </p:notesMasterIdLst>
  <p:sldIdLst>
    <p:sldId id="258" r:id="rId5"/>
  </p:sldIdLst>
  <p:sldSz cx="30243463" cy="42773600"/>
  <p:notesSz cx="29456063" cy="41984613"/>
  <p:defaultTextStyle>
    <a:defPPr>
      <a:defRPr lang="sv-SE"/>
    </a:defPPr>
    <a:lvl1pPr algn="l" rtl="0" fontAlgn="base">
      <a:spcBef>
        <a:spcPct val="0"/>
      </a:spcBef>
      <a:spcAft>
        <a:spcPct val="0"/>
      </a:spcAft>
      <a:defRPr kern="1200">
        <a:solidFill>
          <a:schemeClr val="tx1"/>
        </a:solidFill>
        <a:latin typeface="Arial" charset="0"/>
        <a:ea typeface="+mn-ea"/>
        <a:cs typeface="Arial" charset="0"/>
      </a:defRPr>
    </a:lvl1pPr>
    <a:lvl2pPr marL="2086158" algn="l" rtl="0" fontAlgn="base">
      <a:spcBef>
        <a:spcPct val="0"/>
      </a:spcBef>
      <a:spcAft>
        <a:spcPct val="0"/>
      </a:spcAft>
      <a:defRPr kern="1200">
        <a:solidFill>
          <a:schemeClr val="tx1"/>
        </a:solidFill>
        <a:latin typeface="Arial" charset="0"/>
        <a:ea typeface="+mn-ea"/>
        <a:cs typeface="Arial" charset="0"/>
      </a:defRPr>
    </a:lvl2pPr>
    <a:lvl3pPr marL="4172316" algn="l" rtl="0" fontAlgn="base">
      <a:spcBef>
        <a:spcPct val="0"/>
      </a:spcBef>
      <a:spcAft>
        <a:spcPct val="0"/>
      </a:spcAft>
      <a:defRPr kern="1200">
        <a:solidFill>
          <a:schemeClr val="tx1"/>
        </a:solidFill>
        <a:latin typeface="Arial" charset="0"/>
        <a:ea typeface="+mn-ea"/>
        <a:cs typeface="Arial" charset="0"/>
      </a:defRPr>
    </a:lvl3pPr>
    <a:lvl4pPr marL="6258474" algn="l" rtl="0" fontAlgn="base">
      <a:spcBef>
        <a:spcPct val="0"/>
      </a:spcBef>
      <a:spcAft>
        <a:spcPct val="0"/>
      </a:spcAft>
      <a:defRPr kern="1200">
        <a:solidFill>
          <a:schemeClr val="tx1"/>
        </a:solidFill>
        <a:latin typeface="Arial" charset="0"/>
        <a:ea typeface="+mn-ea"/>
        <a:cs typeface="Arial" charset="0"/>
      </a:defRPr>
    </a:lvl4pPr>
    <a:lvl5pPr marL="8344632" algn="l" rtl="0" fontAlgn="base">
      <a:spcBef>
        <a:spcPct val="0"/>
      </a:spcBef>
      <a:spcAft>
        <a:spcPct val="0"/>
      </a:spcAft>
      <a:defRPr kern="1200">
        <a:solidFill>
          <a:schemeClr val="tx1"/>
        </a:solidFill>
        <a:latin typeface="Arial" charset="0"/>
        <a:ea typeface="+mn-ea"/>
        <a:cs typeface="Arial" charset="0"/>
      </a:defRPr>
    </a:lvl5pPr>
    <a:lvl6pPr marL="10430789" algn="l" defTabSz="4172316" rtl="0" eaLnBrk="1" latinLnBrk="0" hangingPunct="1">
      <a:defRPr kern="1200">
        <a:solidFill>
          <a:schemeClr val="tx1"/>
        </a:solidFill>
        <a:latin typeface="Arial" charset="0"/>
        <a:ea typeface="+mn-ea"/>
        <a:cs typeface="Arial" charset="0"/>
      </a:defRPr>
    </a:lvl6pPr>
    <a:lvl7pPr marL="12516947" algn="l" defTabSz="4172316" rtl="0" eaLnBrk="1" latinLnBrk="0" hangingPunct="1">
      <a:defRPr kern="1200">
        <a:solidFill>
          <a:schemeClr val="tx1"/>
        </a:solidFill>
        <a:latin typeface="Arial" charset="0"/>
        <a:ea typeface="+mn-ea"/>
        <a:cs typeface="Arial" charset="0"/>
      </a:defRPr>
    </a:lvl7pPr>
    <a:lvl8pPr marL="14603105" algn="l" defTabSz="4172316" rtl="0" eaLnBrk="1" latinLnBrk="0" hangingPunct="1">
      <a:defRPr kern="1200">
        <a:solidFill>
          <a:schemeClr val="tx1"/>
        </a:solidFill>
        <a:latin typeface="Arial" charset="0"/>
        <a:ea typeface="+mn-ea"/>
        <a:cs typeface="Arial" charset="0"/>
      </a:defRPr>
    </a:lvl8pPr>
    <a:lvl9pPr marL="16689263" algn="l" defTabSz="4172316"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3472">
          <p15:clr>
            <a:srgbClr val="A4A3A4"/>
          </p15:clr>
        </p15:guide>
        <p15:guide id="2" orient="horz" pos="11213">
          <p15:clr>
            <a:srgbClr val="A4A3A4"/>
          </p15:clr>
        </p15:guide>
        <p15:guide id="3" orient="horz" pos="11938">
          <p15:clr>
            <a:srgbClr val="A4A3A4"/>
          </p15:clr>
        </p15:guide>
        <p15:guide id="4" pos="1120">
          <p15:clr>
            <a:srgbClr val="A4A3A4"/>
          </p15:clr>
        </p15:guide>
        <p15:guide id="5" pos="182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FF"/>
    <a:srgbClr val="0000CC"/>
    <a:srgbClr val="FF9900"/>
    <a:srgbClr val="8FB6D7"/>
    <a:srgbClr val="008000"/>
    <a:srgbClr val="81B8CB"/>
    <a:srgbClr val="4EA2FE"/>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p:scale>
          <a:sx n="20" d="100"/>
          <a:sy n="20" d="100"/>
        </p:scale>
        <p:origin x="2347" y="10"/>
      </p:cViewPr>
      <p:guideLst>
        <p:guide orient="horz" pos="13472"/>
        <p:guide orient="horz" pos="11213"/>
        <p:guide orient="horz" pos="11938"/>
        <p:guide pos="1120"/>
        <p:guide pos="1822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26" y="11"/>
            <a:ext cx="12766592" cy="2096542"/>
          </a:xfrm>
          <a:prstGeom prst="rect">
            <a:avLst/>
          </a:prstGeom>
          <a:noFill/>
          <a:ln w="9525">
            <a:noFill/>
            <a:miter lim="800000"/>
            <a:headEnd/>
            <a:tailEnd/>
          </a:ln>
          <a:effectLst/>
        </p:spPr>
        <p:txBody>
          <a:bodyPr vert="horz" wrap="square" lIns="396681" tIns="198347" rIns="396681" bIns="198347" numCol="1" anchor="t" anchorCtr="0" compatLnSpc="1">
            <a:prstTxWarp prst="textNoShape">
              <a:avLst/>
            </a:prstTxWarp>
          </a:bodyPr>
          <a:lstStyle>
            <a:lvl1pPr defTabSz="3967373">
              <a:defRPr sz="5600">
                <a:cs typeface="+mn-cs"/>
              </a:defRPr>
            </a:lvl1pPr>
          </a:lstStyle>
          <a:p>
            <a:pPr>
              <a:defRPr/>
            </a:pPr>
            <a:endParaRPr lang="sv-SE"/>
          </a:p>
        </p:txBody>
      </p:sp>
      <p:sp>
        <p:nvSpPr>
          <p:cNvPr id="10243" name="Rectangle 3"/>
          <p:cNvSpPr>
            <a:spLocks noGrp="1" noChangeArrowheads="1"/>
          </p:cNvSpPr>
          <p:nvPr>
            <p:ph type="dt" idx="1"/>
          </p:nvPr>
        </p:nvSpPr>
        <p:spPr bwMode="auto">
          <a:xfrm>
            <a:off x="16682619" y="11"/>
            <a:ext cx="12766592" cy="2096542"/>
          </a:xfrm>
          <a:prstGeom prst="rect">
            <a:avLst/>
          </a:prstGeom>
          <a:noFill/>
          <a:ln w="9525">
            <a:noFill/>
            <a:miter lim="800000"/>
            <a:headEnd/>
            <a:tailEnd/>
          </a:ln>
          <a:effectLst/>
        </p:spPr>
        <p:txBody>
          <a:bodyPr vert="horz" wrap="square" lIns="396681" tIns="198347" rIns="396681" bIns="198347" numCol="1" anchor="t" anchorCtr="0" compatLnSpc="1">
            <a:prstTxWarp prst="textNoShape">
              <a:avLst/>
            </a:prstTxWarp>
          </a:bodyPr>
          <a:lstStyle>
            <a:lvl1pPr algn="r" defTabSz="3967373">
              <a:defRPr sz="5600">
                <a:cs typeface="+mn-cs"/>
              </a:defRPr>
            </a:lvl1pPr>
          </a:lstStyle>
          <a:p>
            <a:pPr>
              <a:defRPr/>
            </a:pPr>
            <a:endParaRPr lang="sv-SE"/>
          </a:p>
        </p:txBody>
      </p:sp>
      <p:sp>
        <p:nvSpPr>
          <p:cNvPr id="10244" name="Rectangle 4"/>
          <p:cNvSpPr>
            <a:spLocks noGrp="1" noRot="1" noChangeAspect="1" noChangeArrowheads="1" noTextEdit="1"/>
          </p:cNvSpPr>
          <p:nvPr>
            <p:ph type="sldImg" idx="2"/>
          </p:nvPr>
        </p:nvSpPr>
        <p:spPr bwMode="auto">
          <a:xfrm>
            <a:off x="9167813" y="3146425"/>
            <a:ext cx="11120437" cy="157289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2945609" y="19937323"/>
            <a:ext cx="23564850" cy="18895766"/>
          </a:xfrm>
          <a:prstGeom prst="rect">
            <a:avLst/>
          </a:prstGeom>
          <a:noFill/>
          <a:ln w="9525">
            <a:noFill/>
            <a:miter lim="800000"/>
            <a:headEnd/>
            <a:tailEnd/>
          </a:ln>
          <a:effectLst/>
        </p:spPr>
        <p:txBody>
          <a:bodyPr vert="horz" wrap="square" lIns="396681" tIns="198347" rIns="396681" bIns="198347" numCol="1" anchor="t" anchorCtr="0" compatLnSpc="1">
            <a:prstTxWarp prst="textNoShape">
              <a:avLst/>
            </a:prstTxWarp>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10246" name="Rectangle 6"/>
          <p:cNvSpPr>
            <a:spLocks noGrp="1" noChangeArrowheads="1"/>
          </p:cNvSpPr>
          <p:nvPr>
            <p:ph type="ftr" sz="quarter" idx="4"/>
          </p:nvPr>
        </p:nvSpPr>
        <p:spPr bwMode="auto">
          <a:xfrm>
            <a:off x="26" y="39881362"/>
            <a:ext cx="12766592" cy="2096542"/>
          </a:xfrm>
          <a:prstGeom prst="rect">
            <a:avLst/>
          </a:prstGeom>
          <a:noFill/>
          <a:ln w="9525">
            <a:noFill/>
            <a:miter lim="800000"/>
            <a:headEnd/>
            <a:tailEnd/>
          </a:ln>
          <a:effectLst/>
        </p:spPr>
        <p:txBody>
          <a:bodyPr vert="horz" wrap="square" lIns="396681" tIns="198347" rIns="396681" bIns="198347" numCol="1" anchor="b" anchorCtr="0" compatLnSpc="1">
            <a:prstTxWarp prst="textNoShape">
              <a:avLst/>
            </a:prstTxWarp>
          </a:bodyPr>
          <a:lstStyle>
            <a:lvl1pPr defTabSz="3967373">
              <a:defRPr sz="5600">
                <a:cs typeface="+mn-cs"/>
              </a:defRPr>
            </a:lvl1pPr>
          </a:lstStyle>
          <a:p>
            <a:pPr>
              <a:defRPr/>
            </a:pPr>
            <a:endParaRPr lang="sv-SE"/>
          </a:p>
        </p:txBody>
      </p:sp>
      <p:sp>
        <p:nvSpPr>
          <p:cNvPr id="10247" name="Rectangle 7"/>
          <p:cNvSpPr>
            <a:spLocks noGrp="1" noChangeArrowheads="1"/>
          </p:cNvSpPr>
          <p:nvPr>
            <p:ph type="sldNum" sz="quarter" idx="5"/>
          </p:nvPr>
        </p:nvSpPr>
        <p:spPr bwMode="auto">
          <a:xfrm>
            <a:off x="16682619" y="39881362"/>
            <a:ext cx="12766592" cy="2096542"/>
          </a:xfrm>
          <a:prstGeom prst="rect">
            <a:avLst/>
          </a:prstGeom>
          <a:noFill/>
          <a:ln w="9525">
            <a:noFill/>
            <a:miter lim="800000"/>
            <a:headEnd/>
            <a:tailEnd/>
          </a:ln>
          <a:effectLst/>
        </p:spPr>
        <p:txBody>
          <a:bodyPr vert="horz" wrap="square" lIns="396681" tIns="198347" rIns="396681" bIns="198347" numCol="1" anchor="b" anchorCtr="0" compatLnSpc="1">
            <a:prstTxWarp prst="textNoShape">
              <a:avLst/>
            </a:prstTxWarp>
          </a:bodyPr>
          <a:lstStyle>
            <a:lvl1pPr algn="r" defTabSz="3967373">
              <a:defRPr sz="5600">
                <a:cs typeface="+mn-cs"/>
              </a:defRPr>
            </a:lvl1pPr>
          </a:lstStyle>
          <a:p>
            <a:pPr>
              <a:defRPr/>
            </a:pPr>
            <a:fld id="{97C7F4BA-613D-43AA-8AAF-7022D0000DF1}" type="slidenum">
              <a:rPr lang="sv-SE"/>
              <a:pPr>
                <a:defRPr/>
              </a:pPr>
              <a:t>‹#›</a:t>
            </a:fld>
            <a:endParaRPr lang="sv-SE"/>
          </a:p>
        </p:txBody>
      </p:sp>
    </p:spTree>
    <p:extLst>
      <p:ext uri="{BB962C8B-B14F-4D97-AF65-F5344CB8AC3E}">
        <p14:creationId xmlns:p14="http://schemas.microsoft.com/office/powerpoint/2010/main" val="38387261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5500" kern="1200">
        <a:solidFill>
          <a:schemeClr val="tx1"/>
        </a:solidFill>
        <a:latin typeface="Arial" charset="0"/>
        <a:ea typeface="+mn-ea"/>
        <a:cs typeface="+mn-cs"/>
      </a:defRPr>
    </a:lvl1pPr>
    <a:lvl2pPr marL="2086158" algn="l" rtl="0" eaLnBrk="0" fontAlgn="base" hangingPunct="0">
      <a:spcBef>
        <a:spcPct val="30000"/>
      </a:spcBef>
      <a:spcAft>
        <a:spcPct val="0"/>
      </a:spcAft>
      <a:defRPr sz="5500" kern="1200">
        <a:solidFill>
          <a:schemeClr val="tx1"/>
        </a:solidFill>
        <a:latin typeface="Arial" charset="0"/>
        <a:ea typeface="+mn-ea"/>
        <a:cs typeface="+mn-cs"/>
      </a:defRPr>
    </a:lvl2pPr>
    <a:lvl3pPr marL="4172316" algn="l" rtl="0" eaLnBrk="0" fontAlgn="base" hangingPunct="0">
      <a:spcBef>
        <a:spcPct val="30000"/>
      </a:spcBef>
      <a:spcAft>
        <a:spcPct val="0"/>
      </a:spcAft>
      <a:defRPr sz="5500" kern="1200">
        <a:solidFill>
          <a:schemeClr val="tx1"/>
        </a:solidFill>
        <a:latin typeface="Arial" charset="0"/>
        <a:ea typeface="+mn-ea"/>
        <a:cs typeface="+mn-cs"/>
      </a:defRPr>
    </a:lvl3pPr>
    <a:lvl4pPr marL="6258474" algn="l" rtl="0" eaLnBrk="0" fontAlgn="base" hangingPunct="0">
      <a:spcBef>
        <a:spcPct val="30000"/>
      </a:spcBef>
      <a:spcAft>
        <a:spcPct val="0"/>
      </a:spcAft>
      <a:defRPr sz="5500" kern="1200">
        <a:solidFill>
          <a:schemeClr val="tx1"/>
        </a:solidFill>
        <a:latin typeface="Arial" charset="0"/>
        <a:ea typeface="+mn-ea"/>
        <a:cs typeface="+mn-cs"/>
      </a:defRPr>
    </a:lvl4pPr>
    <a:lvl5pPr marL="8344632" algn="l" rtl="0" eaLnBrk="0" fontAlgn="base" hangingPunct="0">
      <a:spcBef>
        <a:spcPct val="30000"/>
      </a:spcBef>
      <a:spcAft>
        <a:spcPct val="0"/>
      </a:spcAft>
      <a:defRPr sz="5500" kern="1200">
        <a:solidFill>
          <a:schemeClr val="tx1"/>
        </a:solidFill>
        <a:latin typeface="Arial" charset="0"/>
        <a:ea typeface="+mn-ea"/>
        <a:cs typeface="+mn-cs"/>
      </a:defRPr>
    </a:lvl5pPr>
    <a:lvl6pPr marL="10430789" algn="l" defTabSz="4172316" rtl="0" eaLnBrk="1" latinLnBrk="0" hangingPunct="1">
      <a:defRPr sz="5500" kern="1200">
        <a:solidFill>
          <a:schemeClr val="tx1"/>
        </a:solidFill>
        <a:latin typeface="+mn-lt"/>
        <a:ea typeface="+mn-ea"/>
        <a:cs typeface="+mn-cs"/>
      </a:defRPr>
    </a:lvl6pPr>
    <a:lvl7pPr marL="12516947" algn="l" defTabSz="4172316" rtl="0" eaLnBrk="1" latinLnBrk="0" hangingPunct="1">
      <a:defRPr sz="5500" kern="1200">
        <a:solidFill>
          <a:schemeClr val="tx1"/>
        </a:solidFill>
        <a:latin typeface="+mn-lt"/>
        <a:ea typeface="+mn-ea"/>
        <a:cs typeface="+mn-cs"/>
      </a:defRPr>
    </a:lvl7pPr>
    <a:lvl8pPr marL="14603105" algn="l" defTabSz="4172316" rtl="0" eaLnBrk="1" latinLnBrk="0" hangingPunct="1">
      <a:defRPr sz="5500" kern="1200">
        <a:solidFill>
          <a:schemeClr val="tx1"/>
        </a:solidFill>
        <a:latin typeface="+mn-lt"/>
        <a:ea typeface="+mn-ea"/>
        <a:cs typeface="+mn-cs"/>
      </a:defRPr>
    </a:lvl8pPr>
    <a:lvl9pPr marL="16689263" algn="l" defTabSz="4172316" rtl="0" eaLnBrk="1" latinLnBrk="0" hangingPunct="1">
      <a:defRPr sz="5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Platshållare för bildobjekt 1"/>
          <p:cNvSpPr>
            <a:spLocks noGrp="1" noRot="1" noChangeAspect="1" noTextEdit="1"/>
          </p:cNvSpPr>
          <p:nvPr>
            <p:ph type="sldImg"/>
          </p:nvPr>
        </p:nvSpPr>
        <p:spPr>
          <a:xfrm>
            <a:off x="9167813" y="3146425"/>
            <a:ext cx="11120437" cy="15728950"/>
          </a:xfrm>
          <a:ln/>
        </p:spPr>
      </p:sp>
      <p:sp>
        <p:nvSpPr>
          <p:cNvPr id="11267"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p>
        </p:txBody>
      </p:sp>
      <p:sp>
        <p:nvSpPr>
          <p:cNvPr id="11268" name="Platshållare för bildnumm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3967373" eaLnBrk="0" hangingPunct="0">
              <a:defRPr>
                <a:solidFill>
                  <a:schemeClr val="tx1"/>
                </a:solidFill>
                <a:latin typeface="Arial" charset="0"/>
              </a:defRPr>
            </a:lvl1pPr>
            <a:lvl2pPr marL="2975532" indent="-1144429" defTabSz="3967373" eaLnBrk="0" hangingPunct="0">
              <a:defRPr>
                <a:solidFill>
                  <a:schemeClr val="tx1"/>
                </a:solidFill>
                <a:latin typeface="Arial" charset="0"/>
              </a:defRPr>
            </a:lvl2pPr>
            <a:lvl3pPr marL="4577744" indent="-915556" defTabSz="3967373" eaLnBrk="0" hangingPunct="0">
              <a:defRPr>
                <a:solidFill>
                  <a:schemeClr val="tx1"/>
                </a:solidFill>
                <a:latin typeface="Arial" charset="0"/>
              </a:defRPr>
            </a:lvl3pPr>
            <a:lvl4pPr marL="6408837" indent="-915556" defTabSz="3967373" eaLnBrk="0" hangingPunct="0">
              <a:defRPr>
                <a:solidFill>
                  <a:schemeClr val="tx1"/>
                </a:solidFill>
                <a:latin typeface="Arial" charset="0"/>
              </a:defRPr>
            </a:lvl4pPr>
            <a:lvl5pPr marL="8239927" indent="-915556" defTabSz="3967373" eaLnBrk="0" hangingPunct="0">
              <a:defRPr>
                <a:solidFill>
                  <a:schemeClr val="tx1"/>
                </a:solidFill>
                <a:latin typeface="Arial" charset="0"/>
              </a:defRPr>
            </a:lvl5pPr>
            <a:lvl6pPr marL="10071030" indent="-915556" defTabSz="3967373" eaLnBrk="0" fontAlgn="base" hangingPunct="0">
              <a:spcBef>
                <a:spcPct val="0"/>
              </a:spcBef>
              <a:spcAft>
                <a:spcPct val="0"/>
              </a:spcAft>
              <a:defRPr>
                <a:solidFill>
                  <a:schemeClr val="tx1"/>
                </a:solidFill>
                <a:latin typeface="Arial" charset="0"/>
              </a:defRPr>
            </a:lvl6pPr>
            <a:lvl7pPr marL="11902119" indent="-915556" defTabSz="3967373" eaLnBrk="0" fontAlgn="base" hangingPunct="0">
              <a:spcBef>
                <a:spcPct val="0"/>
              </a:spcBef>
              <a:spcAft>
                <a:spcPct val="0"/>
              </a:spcAft>
              <a:defRPr>
                <a:solidFill>
                  <a:schemeClr val="tx1"/>
                </a:solidFill>
                <a:latin typeface="Arial" charset="0"/>
              </a:defRPr>
            </a:lvl7pPr>
            <a:lvl8pPr marL="13733213" indent="-915556" defTabSz="3967373" eaLnBrk="0" fontAlgn="base" hangingPunct="0">
              <a:spcBef>
                <a:spcPct val="0"/>
              </a:spcBef>
              <a:spcAft>
                <a:spcPct val="0"/>
              </a:spcAft>
              <a:defRPr>
                <a:solidFill>
                  <a:schemeClr val="tx1"/>
                </a:solidFill>
                <a:latin typeface="Arial" charset="0"/>
              </a:defRPr>
            </a:lvl8pPr>
            <a:lvl9pPr marL="15564316" indent="-915556" defTabSz="3967373" eaLnBrk="0" fontAlgn="base" hangingPunct="0">
              <a:spcBef>
                <a:spcPct val="0"/>
              </a:spcBef>
              <a:spcAft>
                <a:spcPct val="0"/>
              </a:spcAft>
              <a:defRPr>
                <a:solidFill>
                  <a:schemeClr val="tx1"/>
                </a:solidFill>
                <a:latin typeface="Arial" charset="0"/>
              </a:defRPr>
            </a:lvl9pPr>
          </a:lstStyle>
          <a:p>
            <a:pPr eaLnBrk="1" hangingPunct="1">
              <a:defRPr/>
            </a:pPr>
            <a:fld id="{C45D2AD4-B2C2-436B-BEEA-ABF474076866}" type="slidenum">
              <a:rPr lang="sv-SE" smtClean="0"/>
              <a:pPr eaLnBrk="1" hangingPunct="1">
                <a:defRPr/>
              </a:pPr>
              <a:t>1</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572464" y="2360665"/>
            <a:ext cx="3571875" cy="1435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Bildobjekt 1">
            <a:extLst>
              <a:ext uri="{FF2B5EF4-FFF2-40B4-BE49-F238E27FC236}">
                <a16:creationId xmlns:a16="http://schemas.microsoft.com/office/drawing/2014/main" id="{038BB557-B5BC-4544-A928-3119F31425CC}"/>
              </a:ext>
            </a:extLst>
          </p:cNvPr>
          <p:cNvPicPr>
            <a:picLocks noChangeAspect="1"/>
          </p:cNvPicPr>
          <p:nvPr userDrawn="1"/>
        </p:nvPicPr>
        <p:blipFill>
          <a:blip r:embed="rId3"/>
          <a:stretch>
            <a:fillRect/>
          </a:stretch>
        </p:blipFill>
        <p:spPr>
          <a:xfrm>
            <a:off x="23543807" y="3175427"/>
            <a:ext cx="5735918" cy="2867959"/>
          </a:xfrm>
          <a:prstGeom prst="rect">
            <a:avLst/>
          </a:prstGeom>
        </p:spPr>
      </p:pic>
      <p:pic>
        <p:nvPicPr>
          <p:cNvPr id="7" name="Bildobjekt 6">
            <a:extLst>
              <a:ext uri="{FF2B5EF4-FFF2-40B4-BE49-F238E27FC236}">
                <a16:creationId xmlns:a16="http://schemas.microsoft.com/office/drawing/2014/main" id="{9F8DBE1F-23B6-4322-8C42-6D10B9292338}"/>
              </a:ext>
            </a:extLst>
          </p:cNvPr>
          <p:cNvPicPr>
            <a:picLocks noChangeAspect="1"/>
          </p:cNvPicPr>
          <p:nvPr userDrawn="1"/>
        </p:nvPicPr>
        <p:blipFill>
          <a:blip r:embed="rId4"/>
          <a:stretch>
            <a:fillRect/>
          </a:stretch>
        </p:blipFill>
        <p:spPr>
          <a:xfrm>
            <a:off x="25572463" y="5405211"/>
            <a:ext cx="3571875" cy="1276350"/>
          </a:xfrm>
          <a:prstGeom prst="rect">
            <a:avLst/>
          </a:prstGeom>
        </p:spPr>
      </p:pic>
    </p:spTree>
    <p:extLst>
      <p:ext uri="{BB962C8B-B14F-4D97-AF65-F5344CB8AC3E}">
        <p14:creationId xmlns:p14="http://schemas.microsoft.com/office/powerpoint/2010/main" val="1918877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67C92153-8AC9-4243-92BC-E4DF4CBB3747}"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pPr>
              <a:defRPr/>
            </a:pPr>
            <a:r>
              <a:rPr lang="sv-SE"/>
              <a:t>2011-08-26</a:t>
            </a:r>
          </a:p>
        </p:txBody>
      </p:sp>
    </p:spTree>
    <p:extLst>
      <p:ext uri="{BB962C8B-B14F-4D97-AF65-F5344CB8AC3E}">
        <p14:creationId xmlns:p14="http://schemas.microsoft.com/office/powerpoint/2010/main" val="1156457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21443460" y="5168477"/>
            <a:ext cx="6311222" cy="33555496"/>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2504541" y="5168477"/>
            <a:ext cx="18434859" cy="33555496"/>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6CFB14AA-5A5D-4483-8EDC-8CE46CC97EB2}"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pPr>
              <a:defRPr/>
            </a:pPr>
            <a:r>
              <a:rPr lang="sv-SE"/>
              <a:t>2011-08-26</a:t>
            </a:r>
          </a:p>
        </p:txBody>
      </p:sp>
    </p:spTree>
    <p:extLst>
      <p:ext uri="{BB962C8B-B14F-4D97-AF65-F5344CB8AC3E}">
        <p14:creationId xmlns:p14="http://schemas.microsoft.com/office/powerpoint/2010/main" val="4052115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2504543" y="5168481"/>
            <a:ext cx="25250138" cy="5099171"/>
          </a:xfrm>
        </p:spPr>
        <p:txBody>
          <a:bodyPr/>
          <a:lstStyle/>
          <a:p>
            <a:r>
              <a:rPr lang="sv-SE"/>
              <a:t>Klicka här för att ändra format</a:t>
            </a:r>
          </a:p>
        </p:txBody>
      </p:sp>
      <p:sp>
        <p:nvSpPr>
          <p:cNvPr id="3" name="Platshållare för text 2"/>
          <p:cNvSpPr>
            <a:spLocks noGrp="1"/>
          </p:cNvSpPr>
          <p:nvPr>
            <p:ph type="body" sz="half" idx="1"/>
          </p:nvPr>
        </p:nvSpPr>
        <p:spPr>
          <a:xfrm>
            <a:off x="2504538" y="10742914"/>
            <a:ext cx="12370419" cy="279810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15379015" y="10742914"/>
            <a:ext cx="12375667" cy="279810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ftr" sz="quarter"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A641CCFC-CE2E-40BF-BBA6-3EBABB8644C8}"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pPr>
              <a:defRPr/>
            </a:pPr>
            <a:r>
              <a:rPr lang="sv-SE"/>
              <a:t>2011-08-26</a:t>
            </a:r>
          </a:p>
        </p:txBody>
      </p:sp>
    </p:spTree>
    <p:extLst>
      <p:ext uri="{BB962C8B-B14F-4D97-AF65-F5344CB8AC3E}">
        <p14:creationId xmlns:p14="http://schemas.microsoft.com/office/powerpoint/2010/main" val="2440379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tx1"/>
        </a:solidFill>
        <a:effectLst/>
      </p:bgPr>
    </p:bg>
    <p:spTree>
      <p:nvGrpSpPr>
        <p:cNvPr id="1" name=""/>
        <p:cNvGrpSpPr/>
        <p:nvPr/>
      </p:nvGrpSpPr>
      <p:grpSpPr>
        <a:xfrm>
          <a:off x="0" y="0"/>
          <a:ext cx="0" cy="0"/>
          <a:chOff x="0" y="0"/>
          <a:chExt cx="0" cy="0"/>
        </a:xfrm>
      </p:grpSpPr>
      <p:pic>
        <p:nvPicPr>
          <p:cNvPr id="4" name="Picture 14" descr="fro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0243463" cy="427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SMHI Logotype_white_new"/>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202888" y="1834220"/>
            <a:ext cx="3941454" cy="29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3"/>
          <p:cNvSpPr>
            <a:spLocks noGrp="1" noChangeArrowheads="1"/>
          </p:cNvSpPr>
          <p:nvPr>
            <p:ph type="ctrTitle"/>
          </p:nvPr>
        </p:nvSpPr>
        <p:spPr>
          <a:xfrm>
            <a:off x="1716951" y="18475826"/>
            <a:ext cx="27208617" cy="9168599"/>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13700" smtClean="0">
                <a:solidFill>
                  <a:schemeClr val="bg1"/>
                </a:solidFill>
              </a:defRPr>
            </a:lvl1pPr>
          </a:lstStyle>
          <a:p>
            <a:pPr lvl="0"/>
            <a:r>
              <a:rPr lang="sv-SE" noProof="0"/>
              <a:t>Klicka här för att ändra format</a:t>
            </a:r>
          </a:p>
        </p:txBody>
      </p:sp>
      <p:sp>
        <p:nvSpPr>
          <p:cNvPr id="37891" name="Rectangle 4"/>
          <p:cNvSpPr>
            <a:spLocks noGrp="1" noChangeArrowheads="1"/>
          </p:cNvSpPr>
          <p:nvPr>
            <p:ph type="subTitle" idx="1"/>
          </p:nvPr>
        </p:nvSpPr>
        <p:spPr>
          <a:xfrm>
            <a:off x="1758954" y="14584614"/>
            <a:ext cx="27166612" cy="3505059"/>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5500" smtClean="0">
                <a:solidFill>
                  <a:schemeClr val="bg1"/>
                </a:solidFill>
                <a:latin typeface="Arial Black" pitchFamily="34" charset="0"/>
              </a:defRPr>
            </a:lvl1pPr>
          </a:lstStyle>
          <a:p>
            <a:pPr lvl="0"/>
            <a:r>
              <a:rPr lang="sv-SE" noProof="0"/>
              <a:t>Klicka här för att ändra format på underrubrik i bakgrunden</a:t>
            </a:r>
          </a:p>
        </p:txBody>
      </p:sp>
    </p:spTree>
    <p:extLst>
      <p:ext uri="{BB962C8B-B14F-4D97-AF65-F5344CB8AC3E}">
        <p14:creationId xmlns:p14="http://schemas.microsoft.com/office/powerpoint/2010/main" val="3146221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C3543EA0-4D13-4D95-BA9C-D18C2D76A966}"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pPr>
              <a:defRPr/>
            </a:pPr>
            <a:r>
              <a:rPr lang="sv-SE"/>
              <a:t>2011-08-26</a:t>
            </a:r>
          </a:p>
        </p:txBody>
      </p:sp>
    </p:spTree>
    <p:extLst>
      <p:ext uri="{BB962C8B-B14F-4D97-AF65-F5344CB8AC3E}">
        <p14:creationId xmlns:p14="http://schemas.microsoft.com/office/powerpoint/2010/main" val="1631281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2389026" y="27486000"/>
            <a:ext cx="25706944" cy="8495312"/>
          </a:xfrm>
        </p:spPr>
        <p:txBody>
          <a:bodyPr anchor="t"/>
          <a:lstStyle>
            <a:lvl1pPr algn="l">
              <a:defRPr sz="18300" b="1" cap="all"/>
            </a:lvl1pPr>
          </a:lstStyle>
          <a:p>
            <a:r>
              <a:rPr lang="sv-SE"/>
              <a:t>Klicka här för att ändra format</a:t>
            </a:r>
          </a:p>
        </p:txBody>
      </p:sp>
      <p:sp>
        <p:nvSpPr>
          <p:cNvPr id="3" name="Platshållare för text 2"/>
          <p:cNvSpPr>
            <a:spLocks noGrp="1"/>
          </p:cNvSpPr>
          <p:nvPr>
            <p:ph type="body" idx="1"/>
          </p:nvPr>
        </p:nvSpPr>
        <p:spPr>
          <a:xfrm>
            <a:off x="2389026" y="18129282"/>
            <a:ext cx="25706944" cy="9356720"/>
          </a:xfrm>
        </p:spPr>
        <p:txBody>
          <a:bodyPr anchor="b"/>
          <a:lstStyle>
            <a:lvl1pPr marL="0" indent="0">
              <a:buNone/>
              <a:defRPr sz="9100"/>
            </a:lvl1pPr>
            <a:lvl2pPr marL="2086158" indent="0">
              <a:buNone/>
              <a:defRPr sz="8200"/>
            </a:lvl2pPr>
            <a:lvl3pPr marL="4172316" indent="0">
              <a:buNone/>
              <a:defRPr sz="7300"/>
            </a:lvl3pPr>
            <a:lvl4pPr marL="6258474" indent="0">
              <a:buNone/>
              <a:defRPr sz="6400"/>
            </a:lvl4pPr>
            <a:lvl5pPr marL="8344632" indent="0">
              <a:buNone/>
              <a:defRPr sz="6400"/>
            </a:lvl5pPr>
            <a:lvl6pPr marL="10430789" indent="0">
              <a:buNone/>
              <a:defRPr sz="6400"/>
            </a:lvl6pPr>
            <a:lvl7pPr marL="12516947" indent="0">
              <a:buNone/>
              <a:defRPr sz="6400"/>
            </a:lvl7pPr>
            <a:lvl8pPr marL="14603105" indent="0">
              <a:buNone/>
              <a:defRPr sz="6400"/>
            </a:lvl8pPr>
            <a:lvl9pPr marL="16689263" indent="0">
              <a:buNone/>
              <a:defRPr sz="6400"/>
            </a:lvl9pPr>
          </a:lstStyle>
          <a:p>
            <a:pPr lvl="0"/>
            <a:r>
              <a:rPr lang="sv-SE"/>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808204C9-891F-444C-9077-A561956E2362}"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pPr>
              <a:defRPr/>
            </a:pPr>
            <a:r>
              <a:rPr lang="sv-SE"/>
              <a:t>2011-08-26</a:t>
            </a:r>
          </a:p>
        </p:txBody>
      </p:sp>
    </p:spTree>
    <p:extLst>
      <p:ext uri="{BB962C8B-B14F-4D97-AF65-F5344CB8AC3E}">
        <p14:creationId xmlns:p14="http://schemas.microsoft.com/office/powerpoint/2010/main" val="3007605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2504538" y="10742917"/>
            <a:ext cx="12370419" cy="27466194"/>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15379015" y="10742917"/>
            <a:ext cx="12375667" cy="27466194"/>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ftr" sz="quarter"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4A759435-F500-4AB2-849B-657ADD3FD492}"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pPr>
              <a:defRPr/>
            </a:pPr>
            <a:r>
              <a:rPr lang="sv-SE"/>
              <a:t>2011-08-26</a:t>
            </a:r>
          </a:p>
        </p:txBody>
      </p:sp>
    </p:spTree>
    <p:extLst>
      <p:ext uri="{BB962C8B-B14F-4D97-AF65-F5344CB8AC3E}">
        <p14:creationId xmlns:p14="http://schemas.microsoft.com/office/powerpoint/2010/main" val="646067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1512173" y="1712928"/>
            <a:ext cx="27219117" cy="7128933"/>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1512175" y="9574555"/>
            <a:ext cx="13362782" cy="3990219"/>
          </a:xfrm>
        </p:spPr>
        <p:txBody>
          <a:bodyPr anchor="b"/>
          <a:lstStyle>
            <a:lvl1pPr marL="0" indent="0">
              <a:buNone/>
              <a:defRPr sz="11000" b="1"/>
            </a:lvl1pPr>
            <a:lvl2pPr marL="2086158" indent="0">
              <a:buNone/>
              <a:defRPr sz="9100" b="1"/>
            </a:lvl2pPr>
            <a:lvl3pPr marL="4172316" indent="0">
              <a:buNone/>
              <a:defRPr sz="8200" b="1"/>
            </a:lvl3pPr>
            <a:lvl4pPr marL="6258474" indent="0">
              <a:buNone/>
              <a:defRPr sz="7300" b="1"/>
            </a:lvl4pPr>
            <a:lvl5pPr marL="8344632" indent="0">
              <a:buNone/>
              <a:defRPr sz="7300" b="1"/>
            </a:lvl5pPr>
            <a:lvl6pPr marL="10430789" indent="0">
              <a:buNone/>
              <a:defRPr sz="7300" b="1"/>
            </a:lvl6pPr>
            <a:lvl7pPr marL="12516947" indent="0">
              <a:buNone/>
              <a:defRPr sz="7300" b="1"/>
            </a:lvl7pPr>
            <a:lvl8pPr marL="14603105" indent="0">
              <a:buNone/>
              <a:defRPr sz="7300" b="1"/>
            </a:lvl8pPr>
            <a:lvl9pPr marL="16689263" indent="0">
              <a:buNone/>
              <a:defRPr sz="7300" b="1"/>
            </a:lvl9pPr>
          </a:lstStyle>
          <a:p>
            <a:pPr lvl="0"/>
            <a:r>
              <a:rPr lang="sv-SE"/>
              <a:t>Klicka här för att ändra format på bakgrundstexten</a:t>
            </a:r>
          </a:p>
        </p:txBody>
      </p:sp>
      <p:sp>
        <p:nvSpPr>
          <p:cNvPr id="4" name="Platshållare för innehåll 3"/>
          <p:cNvSpPr>
            <a:spLocks noGrp="1"/>
          </p:cNvSpPr>
          <p:nvPr>
            <p:ph sz="half" idx="2"/>
          </p:nvPr>
        </p:nvSpPr>
        <p:spPr>
          <a:xfrm>
            <a:off x="1512175" y="13564774"/>
            <a:ext cx="13362782" cy="24644330"/>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15363262" y="9574555"/>
            <a:ext cx="13368030" cy="3990219"/>
          </a:xfrm>
        </p:spPr>
        <p:txBody>
          <a:bodyPr anchor="b"/>
          <a:lstStyle>
            <a:lvl1pPr marL="0" indent="0">
              <a:buNone/>
              <a:defRPr sz="11000" b="1"/>
            </a:lvl1pPr>
            <a:lvl2pPr marL="2086158" indent="0">
              <a:buNone/>
              <a:defRPr sz="9100" b="1"/>
            </a:lvl2pPr>
            <a:lvl3pPr marL="4172316" indent="0">
              <a:buNone/>
              <a:defRPr sz="8200" b="1"/>
            </a:lvl3pPr>
            <a:lvl4pPr marL="6258474" indent="0">
              <a:buNone/>
              <a:defRPr sz="7300" b="1"/>
            </a:lvl4pPr>
            <a:lvl5pPr marL="8344632" indent="0">
              <a:buNone/>
              <a:defRPr sz="7300" b="1"/>
            </a:lvl5pPr>
            <a:lvl6pPr marL="10430789" indent="0">
              <a:buNone/>
              <a:defRPr sz="7300" b="1"/>
            </a:lvl6pPr>
            <a:lvl7pPr marL="12516947" indent="0">
              <a:buNone/>
              <a:defRPr sz="7300" b="1"/>
            </a:lvl7pPr>
            <a:lvl8pPr marL="14603105" indent="0">
              <a:buNone/>
              <a:defRPr sz="7300" b="1"/>
            </a:lvl8pPr>
            <a:lvl9pPr marL="16689263" indent="0">
              <a:buNone/>
              <a:defRPr sz="73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15363262" y="13564774"/>
            <a:ext cx="13368030" cy="24644330"/>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5"/>
          <p:cNvSpPr>
            <a:spLocks noGrp="1" noChangeArrowheads="1"/>
          </p:cNvSpPr>
          <p:nvPr>
            <p:ph type="ftr" sz="quarter" idx="10"/>
          </p:nvPr>
        </p:nvSpPr>
        <p:spPr>
          <a:ln/>
        </p:spPr>
        <p:txBody>
          <a:bodyPr/>
          <a:lstStyle>
            <a:lvl1pPr>
              <a:defRPr/>
            </a:lvl1pPr>
          </a:lstStyle>
          <a:p>
            <a:pPr>
              <a:defRPr/>
            </a:pPr>
            <a:endParaRPr lang="sv-SE"/>
          </a:p>
        </p:txBody>
      </p:sp>
      <p:sp>
        <p:nvSpPr>
          <p:cNvPr id="8" name="Rectangle 6"/>
          <p:cNvSpPr>
            <a:spLocks noGrp="1" noChangeArrowheads="1"/>
          </p:cNvSpPr>
          <p:nvPr>
            <p:ph type="sldNum" sz="quarter" idx="11"/>
          </p:nvPr>
        </p:nvSpPr>
        <p:spPr>
          <a:ln/>
        </p:spPr>
        <p:txBody>
          <a:bodyPr/>
          <a:lstStyle>
            <a:lvl1pPr>
              <a:defRPr/>
            </a:lvl1pPr>
          </a:lstStyle>
          <a:p>
            <a:pPr>
              <a:defRPr/>
            </a:pPr>
            <a:fld id="{3476A9FB-A720-4543-B88D-5DD924ED778E}" type="slidenum">
              <a:rPr lang="sv-SE"/>
              <a:pPr>
                <a:defRPr/>
              </a:pPr>
              <a:t>‹#›</a:t>
            </a:fld>
            <a:endParaRPr lang="sv-SE"/>
          </a:p>
        </p:txBody>
      </p:sp>
      <p:sp>
        <p:nvSpPr>
          <p:cNvPr id="9" name="Rectangle 4"/>
          <p:cNvSpPr>
            <a:spLocks noGrp="1" noChangeArrowheads="1"/>
          </p:cNvSpPr>
          <p:nvPr>
            <p:ph type="dt" sz="half" idx="12"/>
          </p:nvPr>
        </p:nvSpPr>
        <p:spPr>
          <a:ln/>
        </p:spPr>
        <p:txBody>
          <a:bodyPr/>
          <a:lstStyle>
            <a:lvl1pPr>
              <a:defRPr/>
            </a:lvl1pPr>
          </a:lstStyle>
          <a:p>
            <a:pPr>
              <a:defRPr/>
            </a:pPr>
            <a:r>
              <a:rPr lang="sv-SE"/>
              <a:t>2011-08-26</a:t>
            </a:r>
          </a:p>
        </p:txBody>
      </p:sp>
    </p:spTree>
    <p:extLst>
      <p:ext uri="{BB962C8B-B14F-4D97-AF65-F5344CB8AC3E}">
        <p14:creationId xmlns:p14="http://schemas.microsoft.com/office/powerpoint/2010/main" val="4000026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5"/>
          <p:cNvSpPr>
            <a:spLocks noGrp="1" noChangeArrowheads="1"/>
          </p:cNvSpPr>
          <p:nvPr>
            <p:ph type="ftr" sz="quarter" idx="10"/>
          </p:nvPr>
        </p:nvSpPr>
        <p:spPr>
          <a:ln/>
        </p:spPr>
        <p:txBody>
          <a:bodyPr/>
          <a:lstStyle>
            <a:lvl1pPr>
              <a:defRPr/>
            </a:lvl1pPr>
          </a:lstStyle>
          <a:p>
            <a:pPr>
              <a:defRPr/>
            </a:pPr>
            <a:endParaRPr lang="sv-SE"/>
          </a:p>
        </p:txBody>
      </p:sp>
      <p:sp>
        <p:nvSpPr>
          <p:cNvPr id="4" name="Rectangle 6"/>
          <p:cNvSpPr>
            <a:spLocks noGrp="1" noChangeArrowheads="1"/>
          </p:cNvSpPr>
          <p:nvPr>
            <p:ph type="sldNum" sz="quarter" idx="11"/>
          </p:nvPr>
        </p:nvSpPr>
        <p:spPr>
          <a:ln/>
        </p:spPr>
        <p:txBody>
          <a:bodyPr/>
          <a:lstStyle>
            <a:lvl1pPr>
              <a:defRPr/>
            </a:lvl1pPr>
          </a:lstStyle>
          <a:p>
            <a:pPr>
              <a:defRPr/>
            </a:pPr>
            <a:fld id="{FBE24EC6-AC93-4003-873C-3617D385ABA5}" type="slidenum">
              <a:rPr lang="sv-SE"/>
              <a:pPr>
                <a:defRPr/>
              </a:pPr>
              <a:t>‹#›</a:t>
            </a:fld>
            <a:endParaRPr lang="sv-SE"/>
          </a:p>
        </p:txBody>
      </p:sp>
      <p:sp>
        <p:nvSpPr>
          <p:cNvPr id="5" name="Rectangle 4"/>
          <p:cNvSpPr>
            <a:spLocks noGrp="1" noChangeArrowheads="1"/>
          </p:cNvSpPr>
          <p:nvPr>
            <p:ph type="dt" sz="half" idx="12"/>
          </p:nvPr>
        </p:nvSpPr>
        <p:spPr>
          <a:ln/>
        </p:spPr>
        <p:txBody>
          <a:bodyPr/>
          <a:lstStyle>
            <a:lvl1pPr>
              <a:defRPr/>
            </a:lvl1pPr>
          </a:lstStyle>
          <a:p>
            <a:pPr>
              <a:defRPr/>
            </a:pPr>
            <a:r>
              <a:rPr lang="sv-SE"/>
              <a:t>2011-08-26</a:t>
            </a:r>
          </a:p>
        </p:txBody>
      </p:sp>
    </p:spTree>
    <p:extLst>
      <p:ext uri="{BB962C8B-B14F-4D97-AF65-F5344CB8AC3E}">
        <p14:creationId xmlns:p14="http://schemas.microsoft.com/office/powerpoint/2010/main" val="1710498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sv-SE"/>
          </a:p>
        </p:txBody>
      </p:sp>
      <p:sp>
        <p:nvSpPr>
          <p:cNvPr id="3" name="Rectangle 6"/>
          <p:cNvSpPr>
            <a:spLocks noGrp="1" noChangeArrowheads="1"/>
          </p:cNvSpPr>
          <p:nvPr>
            <p:ph type="sldNum" sz="quarter" idx="11"/>
          </p:nvPr>
        </p:nvSpPr>
        <p:spPr>
          <a:ln/>
        </p:spPr>
        <p:txBody>
          <a:bodyPr/>
          <a:lstStyle>
            <a:lvl1pPr>
              <a:defRPr/>
            </a:lvl1pPr>
          </a:lstStyle>
          <a:p>
            <a:pPr>
              <a:defRPr/>
            </a:pPr>
            <a:fld id="{D696435D-A7EB-442B-8693-28113DCDD82B}" type="slidenum">
              <a:rPr lang="sv-SE"/>
              <a:pPr>
                <a:defRPr/>
              </a:pPr>
              <a:t>‹#›</a:t>
            </a:fld>
            <a:endParaRPr lang="sv-SE"/>
          </a:p>
        </p:txBody>
      </p:sp>
      <p:sp>
        <p:nvSpPr>
          <p:cNvPr id="4" name="Rectangle 4"/>
          <p:cNvSpPr>
            <a:spLocks noGrp="1" noChangeArrowheads="1"/>
          </p:cNvSpPr>
          <p:nvPr>
            <p:ph type="dt" sz="half" idx="12"/>
          </p:nvPr>
        </p:nvSpPr>
        <p:spPr>
          <a:ln/>
        </p:spPr>
        <p:txBody>
          <a:bodyPr/>
          <a:lstStyle>
            <a:lvl1pPr>
              <a:defRPr/>
            </a:lvl1pPr>
          </a:lstStyle>
          <a:p>
            <a:pPr>
              <a:defRPr/>
            </a:pPr>
            <a:r>
              <a:rPr lang="sv-SE"/>
              <a:t>2011-08-26</a:t>
            </a:r>
          </a:p>
        </p:txBody>
      </p:sp>
    </p:spTree>
    <p:extLst>
      <p:ext uri="{BB962C8B-B14F-4D97-AF65-F5344CB8AC3E}">
        <p14:creationId xmlns:p14="http://schemas.microsoft.com/office/powerpoint/2010/main" val="3258621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8E8BD062-A0E1-44AD-9BEA-6FFA537AE198}"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pPr>
              <a:defRPr/>
            </a:pPr>
            <a:r>
              <a:rPr lang="sv-SE"/>
              <a:t>2011-08-26</a:t>
            </a:r>
          </a:p>
        </p:txBody>
      </p:sp>
    </p:spTree>
    <p:extLst>
      <p:ext uri="{BB962C8B-B14F-4D97-AF65-F5344CB8AC3E}">
        <p14:creationId xmlns:p14="http://schemas.microsoft.com/office/powerpoint/2010/main" val="1204314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512175" y="1703024"/>
            <a:ext cx="9949892" cy="7247749"/>
          </a:xfrm>
        </p:spPr>
        <p:txBody>
          <a:bodyPr/>
          <a:lstStyle>
            <a:lvl1pPr algn="l">
              <a:defRPr sz="9100" b="1"/>
            </a:lvl1pPr>
          </a:lstStyle>
          <a:p>
            <a:r>
              <a:rPr lang="sv-SE"/>
              <a:t>Klicka här för att ändra format</a:t>
            </a:r>
          </a:p>
        </p:txBody>
      </p:sp>
      <p:sp>
        <p:nvSpPr>
          <p:cNvPr id="3" name="Platshållare för innehåll 2"/>
          <p:cNvSpPr>
            <a:spLocks noGrp="1"/>
          </p:cNvSpPr>
          <p:nvPr>
            <p:ph idx="1"/>
          </p:nvPr>
        </p:nvSpPr>
        <p:spPr>
          <a:xfrm>
            <a:off x="11824354" y="1703027"/>
            <a:ext cx="16906938" cy="36506084"/>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1512175" y="8950776"/>
            <a:ext cx="9949892" cy="29258335"/>
          </a:xfrm>
        </p:spPr>
        <p:txBody>
          <a:bodyPr/>
          <a:lstStyle>
            <a:lvl1pPr marL="0" indent="0">
              <a:buNone/>
              <a:defRPr sz="6400"/>
            </a:lvl1pPr>
            <a:lvl2pPr marL="2086158" indent="0">
              <a:buNone/>
              <a:defRPr sz="5500"/>
            </a:lvl2pPr>
            <a:lvl3pPr marL="4172316" indent="0">
              <a:buNone/>
              <a:defRPr sz="4600"/>
            </a:lvl3pPr>
            <a:lvl4pPr marL="6258474" indent="0">
              <a:buNone/>
              <a:defRPr sz="4100"/>
            </a:lvl4pPr>
            <a:lvl5pPr marL="8344632" indent="0">
              <a:buNone/>
              <a:defRPr sz="4100"/>
            </a:lvl5pPr>
            <a:lvl6pPr marL="10430789" indent="0">
              <a:buNone/>
              <a:defRPr sz="4100"/>
            </a:lvl6pPr>
            <a:lvl7pPr marL="12516947" indent="0">
              <a:buNone/>
              <a:defRPr sz="4100"/>
            </a:lvl7pPr>
            <a:lvl8pPr marL="14603105" indent="0">
              <a:buNone/>
              <a:defRPr sz="4100"/>
            </a:lvl8pPr>
            <a:lvl9pPr marL="16689263" indent="0">
              <a:buNone/>
              <a:defRPr sz="4100"/>
            </a:lvl9pPr>
          </a:lstStyle>
          <a:p>
            <a:pPr lvl="0"/>
            <a:r>
              <a:rPr lang="sv-SE"/>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7781A7EE-72DC-4C57-B642-84C8667BB8DE}"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pPr>
              <a:defRPr/>
            </a:pPr>
            <a:r>
              <a:rPr lang="sv-SE"/>
              <a:t>2011-08-26</a:t>
            </a:r>
          </a:p>
        </p:txBody>
      </p:sp>
    </p:spTree>
    <p:extLst>
      <p:ext uri="{BB962C8B-B14F-4D97-AF65-F5344CB8AC3E}">
        <p14:creationId xmlns:p14="http://schemas.microsoft.com/office/powerpoint/2010/main" val="1508038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5927930" y="29941523"/>
            <a:ext cx="18146078" cy="3534767"/>
          </a:xfrm>
        </p:spPr>
        <p:txBody>
          <a:bodyPr/>
          <a:lstStyle>
            <a:lvl1pPr algn="l">
              <a:defRPr sz="9100" b="1"/>
            </a:lvl1pPr>
          </a:lstStyle>
          <a:p>
            <a:r>
              <a:rPr lang="sv-SE"/>
              <a:t>Klicka här för att ändra format</a:t>
            </a:r>
          </a:p>
        </p:txBody>
      </p:sp>
      <p:sp>
        <p:nvSpPr>
          <p:cNvPr id="3" name="Platshållare för bild 2"/>
          <p:cNvSpPr>
            <a:spLocks noGrp="1"/>
          </p:cNvSpPr>
          <p:nvPr>
            <p:ph type="pic" idx="1"/>
          </p:nvPr>
        </p:nvSpPr>
        <p:spPr>
          <a:xfrm>
            <a:off x="5927930" y="3821899"/>
            <a:ext cx="18146078" cy="25664160"/>
          </a:xfrm>
        </p:spPr>
        <p:txBody>
          <a:bodyPr/>
          <a:lstStyle>
            <a:lvl1pPr marL="0" indent="0">
              <a:buNone/>
              <a:defRPr sz="14600"/>
            </a:lvl1pPr>
            <a:lvl2pPr marL="2086158" indent="0">
              <a:buNone/>
              <a:defRPr sz="12800"/>
            </a:lvl2pPr>
            <a:lvl3pPr marL="4172316" indent="0">
              <a:buNone/>
              <a:defRPr sz="11000"/>
            </a:lvl3pPr>
            <a:lvl4pPr marL="6258474" indent="0">
              <a:buNone/>
              <a:defRPr sz="9100"/>
            </a:lvl4pPr>
            <a:lvl5pPr marL="8344632" indent="0">
              <a:buNone/>
              <a:defRPr sz="9100"/>
            </a:lvl5pPr>
            <a:lvl6pPr marL="10430789" indent="0">
              <a:buNone/>
              <a:defRPr sz="9100"/>
            </a:lvl6pPr>
            <a:lvl7pPr marL="12516947" indent="0">
              <a:buNone/>
              <a:defRPr sz="9100"/>
            </a:lvl7pPr>
            <a:lvl8pPr marL="14603105" indent="0">
              <a:buNone/>
              <a:defRPr sz="9100"/>
            </a:lvl8pPr>
            <a:lvl9pPr marL="16689263" indent="0">
              <a:buNone/>
              <a:defRPr sz="9100"/>
            </a:lvl9pPr>
          </a:lstStyle>
          <a:p>
            <a:pPr lvl="0"/>
            <a:endParaRPr lang="sv-SE" noProof="0"/>
          </a:p>
        </p:txBody>
      </p:sp>
      <p:sp>
        <p:nvSpPr>
          <p:cNvPr id="4" name="Platshållare för text 3"/>
          <p:cNvSpPr>
            <a:spLocks noGrp="1"/>
          </p:cNvSpPr>
          <p:nvPr>
            <p:ph type="body" sz="half" idx="2"/>
          </p:nvPr>
        </p:nvSpPr>
        <p:spPr>
          <a:xfrm>
            <a:off x="5927930" y="33476290"/>
            <a:ext cx="18146078" cy="5019953"/>
          </a:xfrm>
        </p:spPr>
        <p:txBody>
          <a:bodyPr/>
          <a:lstStyle>
            <a:lvl1pPr marL="0" indent="0">
              <a:buNone/>
              <a:defRPr sz="6400"/>
            </a:lvl1pPr>
            <a:lvl2pPr marL="2086158" indent="0">
              <a:buNone/>
              <a:defRPr sz="5500"/>
            </a:lvl2pPr>
            <a:lvl3pPr marL="4172316" indent="0">
              <a:buNone/>
              <a:defRPr sz="4600"/>
            </a:lvl3pPr>
            <a:lvl4pPr marL="6258474" indent="0">
              <a:buNone/>
              <a:defRPr sz="4100"/>
            </a:lvl4pPr>
            <a:lvl5pPr marL="8344632" indent="0">
              <a:buNone/>
              <a:defRPr sz="4100"/>
            </a:lvl5pPr>
            <a:lvl6pPr marL="10430789" indent="0">
              <a:buNone/>
              <a:defRPr sz="4100"/>
            </a:lvl6pPr>
            <a:lvl7pPr marL="12516947" indent="0">
              <a:buNone/>
              <a:defRPr sz="4100"/>
            </a:lvl7pPr>
            <a:lvl8pPr marL="14603105" indent="0">
              <a:buNone/>
              <a:defRPr sz="4100"/>
            </a:lvl8pPr>
            <a:lvl9pPr marL="16689263" indent="0">
              <a:buNone/>
              <a:defRPr sz="4100"/>
            </a:lvl9pPr>
          </a:lstStyle>
          <a:p>
            <a:pPr lvl="0"/>
            <a:r>
              <a:rPr lang="sv-SE"/>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8D7F1031-C051-446B-8A9D-CB8916156238}"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pPr>
              <a:defRPr/>
            </a:pPr>
            <a:r>
              <a:rPr lang="sv-SE"/>
              <a:t>2011-08-26</a:t>
            </a:r>
          </a:p>
        </p:txBody>
      </p:sp>
    </p:spTree>
    <p:extLst>
      <p:ext uri="{BB962C8B-B14F-4D97-AF65-F5344CB8AC3E}">
        <p14:creationId xmlns:p14="http://schemas.microsoft.com/office/powerpoint/2010/main" val="2126851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05291BDF-FB02-4AD2-9D86-FE1E20CFB9FE}"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pPr>
              <a:defRPr/>
            </a:pPr>
            <a:r>
              <a:rPr lang="sv-SE"/>
              <a:t>2011-08-26</a:t>
            </a:r>
          </a:p>
        </p:txBody>
      </p:sp>
    </p:spTree>
    <p:extLst>
      <p:ext uri="{BB962C8B-B14F-4D97-AF65-F5344CB8AC3E}">
        <p14:creationId xmlns:p14="http://schemas.microsoft.com/office/powerpoint/2010/main" val="3326475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21443460" y="5168479"/>
            <a:ext cx="6311222" cy="33040627"/>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2504541" y="5168479"/>
            <a:ext cx="18434859" cy="33040627"/>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A09F2456-B3A9-4D9F-9A10-B5F2C63FF97B}"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pPr>
              <a:defRPr/>
            </a:pPr>
            <a:r>
              <a:rPr lang="sv-SE"/>
              <a:t>2011-08-26</a:t>
            </a:r>
          </a:p>
        </p:txBody>
      </p:sp>
    </p:spTree>
    <p:extLst>
      <p:ext uri="{BB962C8B-B14F-4D97-AF65-F5344CB8AC3E}">
        <p14:creationId xmlns:p14="http://schemas.microsoft.com/office/powerpoint/2010/main" val="2574081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2504543" y="5168481"/>
            <a:ext cx="25250138" cy="5099171"/>
          </a:xfrm>
        </p:spPr>
        <p:txBody>
          <a:bodyPr/>
          <a:lstStyle/>
          <a:p>
            <a:r>
              <a:rPr lang="sv-SE"/>
              <a:t>Klicka här för att ändra format</a:t>
            </a:r>
          </a:p>
        </p:txBody>
      </p:sp>
      <p:sp>
        <p:nvSpPr>
          <p:cNvPr id="3" name="Platshållare för text 2"/>
          <p:cNvSpPr>
            <a:spLocks noGrp="1"/>
          </p:cNvSpPr>
          <p:nvPr>
            <p:ph type="body" sz="half" idx="1"/>
          </p:nvPr>
        </p:nvSpPr>
        <p:spPr>
          <a:xfrm>
            <a:off x="2504538" y="10742914"/>
            <a:ext cx="12370419" cy="279810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15379015" y="10742914"/>
            <a:ext cx="12375667" cy="279810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ftr" sz="quarter"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AAB18500-47B5-4B64-8164-5AD7A2B9CBA1}"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pPr>
              <a:defRPr/>
            </a:pPr>
            <a:r>
              <a:rPr lang="sv-SE"/>
              <a:t>2011-08-26</a:t>
            </a:r>
          </a:p>
        </p:txBody>
      </p:sp>
    </p:spTree>
    <p:extLst>
      <p:ext uri="{BB962C8B-B14F-4D97-AF65-F5344CB8AC3E}">
        <p14:creationId xmlns:p14="http://schemas.microsoft.com/office/powerpoint/2010/main" val="15593910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Picture 13" descr="front_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10" y="-89112"/>
            <a:ext cx="30369482" cy="42951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SMHI Logotype_svart_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16887" y="1834217"/>
            <a:ext cx="3927452" cy="297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front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010" y="-89112"/>
            <a:ext cx="30369482" cy="42951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SMHI Logotype_svart_new"/>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216887" y="1834217"/>
            <a:ext cx="3927452" cy="297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Rectangle 3"/>
          <p:cNvSpPr>
            <a:spLocks noGrp="1" noChangeArrowheads="1"/>
          </p:cNvSpPr>
          <p:nvPr>
            <p:ph type="ctrTitle"/>
          </p:nvPr>
        </p:nvSpPr>
        <p:spPr>
          <a:xfrm>
            <a:off x="1716951" y="18475826"/>
            <a:ext cx="27208617" cy="9168599"/>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13700" smtClean="0"/>
            </a:lvl1pPr>
          </a:lstStyle>
          <a:p>
            <a:pPr lvl="0"/>
            <a:r>
              <a:rPr lang="sv-SE" noProof="0"/>
              <a:t>Klicka här för att ändra format</a:t>
            </a:r>
          </a:p>
        </p:txBody>
      </p:sp>
      <p:sp>
        <p:nvSpPr>
          <p:cNvPr id="36876" name="Rectangle 4"/>
          <p:cNvSpPr>
            <a:spLocks noGrp="1" noChangeArrowheads="1"/>
          </p:cNvSpPr>
          <p:nvPr>
            <p:ph type="subTitle" idx="1"/>
          </p:nvPr>
        </p:nvSpPr>
        <p:spPr>
          <a:xfrm>
            <a:off x="1758954" y="14584614"/>
            <a:ext cx="27166612" cy="3505059"/>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5500" smtClean="0">
                <a:latin typeface="Arial Black" pitchFamily="34" charset="0"/>
              </a:defRPr>
            </a:lvl1pPr>
          </a:lstStyle>
          <a:p>
            <a:pPr lvl="0"/>
            <a:r>
              <a:rPr lang="sv-SE" noProof="0"/>
              <a:t>Klicka här för att ändra format på underrubrik i bakgrunden</a:t>
            </a:r>
          </a:p>
        </p:txBody>
      </p:sp>
    </p:spTree>
    <p:extLst>
      <p:ext uri="{BB962C8B-B14F-4D97-AF65-F5344CB8AC3E}">
        <p14:creationId xmlns:p14="http://schemas.microsoft.com/office/powerpoint/2010/main" val="2490164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DF5D1F4E-7ED9-4DC2-9B8B-EFD8A63F6C16}"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pPr>
              <a:defRPr/>
            </a:pPr>
            <a:r>
              <a:rPr lang="sv-SE"/>
              <a:t>2011-08-26</a:t>
            </a:r>
          </a:p>
        </p:txBody>
      </p:sp>
    </p:spTree>
    <p:extLst>
      <p:ext uri="{BB962C8B-B14F-4D97-AF65-F5344CB8AC3E}">
        <p14:creationId xmlns:p14="http://schemas.microsoft.com/office/powerpoint/2010/main" val="4268227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2389026" y="27486000"/>
            <a:ext cx="25706944" cy="8495312"/>
          </a:xfrm>
        </p:spPr>
        <p:txBody>
          <a:bodyPr anchor="t"/>
          <a:lstStyle>
            <a:lvl1pPr algn="l">
              <a:defRPr sz="18300" b="1" cap="all"/>
            </a:lvl1pPr>
          </a:lstStyle>
          <a:p>
            <a:r>
              <a:rPr lang="sv-SE"/>
              <a:t>Klicka här för att ändra format</a:t>
            </a:r>
          </a:p>
        </p:txBody>
      </p:sp>
      <p:sp>
        <p:nvSpPr>
          <p:cNvPr id="3" name="Platshållare för text 2"/>
          <p:cNvSpPr>
            <a:spLocks noGrp="1"/>
          </p:cNvSpPr>
          <p:nvPr>
            <p:ph type="body" idx="1"/>
          </p:nvPr>
        </p:nvSpPr>
        <p:spPr>
          <a:xfrm>
            <a:off x="2389026" y="18129282"/>
            <a:ext cx="25706944" cy="9356720"/>
          </a:xfrm>
        </p:spPr>
        <p:txBody>
          <a:bodyPr anchor="b"/>
          <a:lstStyle>
            <a:lvl1pPr marL="0" indent="0">
              <a:buNone/>
              <a:defRPr sz="9100"/>
            </a:lvl1pPr>
            <a:lvl2pPr marL="2086158" indent="0">
              <a:buNone/>
              <a:defRPr sz="8200"/>
            </a:lvl2pPr>
            <a:lvl3pPr marL="4172316" indent="0">
              <a:buNone/>
              <a:defRPr sz="7300"/>
            </a:lvl3pPr>
            <a:lvl4pPr marL="6258474" indent="0">
              <a:buNone/>
              <a:defRPr sz="6400"/>
            </a:lvl4pPr>
            <a:lvl5pPr marL="8344632" indent="0">
              <a:buNone/>
              <a:defRPr sz="6400"/>
            </a:lvl5pPr>
            <a:lvl6pPr marL="10430789" indent="0">
              <a:buNone/>
              <a:defRPr sz="6400"/>
            </a:lvl6pPr>
            <a:lvl7pPr marL="12516947" indent="0">
              <a:buNone/>
              <a:defRPr sz="6400"/>
            </a:lvl7pPr>
            <a:lvl8pPr marL="14603105" indent="0">
              <a:buNone/>
              <a:defRPr sz="6400"/>
            </a:lvl8pPr>
            <a:lvl9pPr marL="16689263" indent="0">
              <a:buNone/>
              <a:defRPr sz="6400"/>
            </a:lvl9pPr>
          </a:lstStyle>
          <a:p>
            <a:pPr lvl="0"/>
            <a:r>
              <a:rPr lang="sv-SE"/>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73480EF6-35AF-4439-91F9-F6AECEFA0680}"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pPr>
              <a:defRPr/>
            </a:pPr>
            <a:r>
              <a:rPr lang="sv-SE"/>
              <a:t>2011-08-26</a:t>
            </a:r>
          </a:p>
        </p:txBody>
      </p:sp>
    </p:spTree>
    <p:extLst>
      <p:ext uri="{BB962C8B-B14F-4D97-AF65-F5344CB8AC3E}">
        <p14:creationId xmlns:p14="http://schemas.microsoft.com/office/powerpoint/2010/main" val="15467480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2504538" y="10742914"/>
            <a:ext cx="12370419" cy="27981063"/>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15379015" y="10742914"/>
            <a:ext cx="12375667" cy="27981063"/>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ftr" sz="quarter"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02E088ED-52AD-4010-B345-71C1D910BE21}"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pPr>
              <a:defRPr/>
            </a:pPr>
            <a:r>
              <a:rPr lang="sv-SE"/>
              <a:t>2011-08-26</a:t>
            </a:r>
          </a:p>
        </p:txBody>
      </p:sp>
    </p:spTree>
    <p:extLst>
      <p:ext uri="{BB962C8B-B14F-4D97-AF65-F5344CB8AC3E}">
        <p14:creationId xmlns:p14="http://schemas.microsoft.com/office/powerpoint/2010/main" val="411550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1512173" y="1712928"/>
            <a:ext cx="27219117" cy="7128933"/>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1512175" y="9574555"/>
            <a:ext cx="13362782" cy="3990219"/>
          </a:xfrm>
        </p:spPr>
        <p:txBody>
          <a:bodyPr anchor="b"/>
          <a:lstStyle>
            <a:lvl1pPr marL="0" indent="0">
              <a:buNone/>
              <a:defRPr sz="11000" b="1"/>
            </a:lvl1pPr>
            <a:lvl2pPr marL="2086158" indent="0">
              <a:buNone/>
              <a:defRPr sz="9100" b="1"/>
            </a:lvl2pPr>
            <a:lvl3pPr marL="4172316" indent="0">
              <a:buNone/>
              <a:defRPr sz="8200" b="1"/>
            </a:lvl3pPr>
            <a:lvl4pPr marL="6258474" indent="0">
              <a:buNone/>
              <a:defRPr sz="7300" b="1"/>
            </a:lvl4pPr>
            <a:lvl5pPr marL="8344632" indent="0">
              <a:buNone/>
              <a:defRPr sz="7300" b="1"/>
            </a:lvl5pPr>
            <a:lvl6pPr marL="10430789" indent="0">
              <a:buNone/>
              <a:defRPr sz="7300" b="1"/>
            </a:lvl6pPr>
            <a:lvl7pPr marL="12516947" indent="0">
              <a:buNone/>
              <a:defRPr sz="7300" b="1"/>
            </a:lvl7pPr>
            <a:lvl8pPr marL="14603105" indent="0">
              <a:buNone/>
              <a:defRPr sz="7300" b="1"/>
            </a:lvl8pPr>
            <a:lvl9pPr marL="16689263" indent="0">
              <a:buNone/>
              <a:defRPr sz="7300" b="1"/>
            </a:lvl9pPr>
          </a:lstStyle>
          <a:p>
            <a:pPr lvl="0"/>
            <a:r>
              <a:rPr lang="sv-SE"/>
              <a:t>Klicka här för att ändra format på bakgrundstexten</a:t>
            </a:r>
          </a:p>
        </p:txBody>
      </p:sp>
      <p:sp>
        <p:nvSpPr>
          <p:cNvPr id="4" name="Platshållare för innehåll 3"/>
          <p:cNvSpPr>
            <a:spLocks noGrp="1"/>
          </p:cNvSpPr>
          <p:nvPr>
            <p:ph sz="half" idx="2"/>
          </p:nvPr>
        </p:nvSpPr>
        <p:spPr>
          <a:xfrm>
            <a:off x="1512175" y="13564774"/>
            <a:ext cx="13362782" cy="24644330"/>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15363262" y="9574555"/>
            <a:ext cx="13368030" cy="3990219"/>
          </a:xfrm>
        </p:spPr>
        <p:txBody>
          <a:bodyPr anchor="b"/>
          <a:lstStyle>
            <a:lvl1pPr marL="0" indent="0">
              <a:buNone/>
              <a:defRPr sz="11000" b="1"/>
            </a:lvl1pPr>
            <a:lvl2pPr marL="2086158" indent="0">
              <a:buNone/>
              <a:defRPr sz="9100" b="1"/>
            </a:lvl2pPr>
            <a:lvl3pPr marL="4172316" indent="0">
              <a:buNone/>
              <a:defRPr sz="8200" b="1"/>
            </a:lvl3pPr>
            <a:lvl4pPr marL="6258474" indent="0">
              <a:buNone/>
              <a:defRPr sz="7300" b="1"/>
            </a:lvl4pPr>
            <a:lvl5pPr marL="8344632" indent="0">
              <a:buNone/>
              <a:defRPr sz="7300" b="1"/>
            </a:lvl5pPr>
            <a:lvl6pPr marL="10430789" indent="0">
              <a:buNone/>
              <a:defRPr sz="7300" b="1"/>
            </a:lvl6pPr>
            <a:lvl7pPr marL="12516947" indent="0">
              <a:buNone/>
              <a:defRPr sz="7300" b="1"/>
            </a:lvl7pPr>
            <a:lvl8pPr marL="14603105" indent="0">
              <a:buNone/>
              <a:defRPr sz="7300" b="1"/>
            </a:lvl8pPr>
            <a:lvl9pPr marL="16689263" indent="0">
              <a:buNone/>
              <a:defRPr sz="73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15363262" y="13564774"/>
            <a:ext cx="13368030" cy="24644330"/>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5"/>
          <p:cNvSpPr>
            <a:spLocks noGrp="1" noChangeArrowheads="1"/>
          </p:cNvSpPr>
          <p:nvPr>
            <p:ph type="ftr" sz="quarter" idx="10"/>
          </p:nvPr>
        </p:nvSpPr>
        <p:spPr>
          <a:ln/>
        </p:spPr>
        <p:txBody>
          <a:bodyPr/>
          <a:lstStyle>
            <a:lvl1pPr>
              <a:defRPr/>
            </a:lvl1pPr>
          </a:lstStyle>
          <a:p>
            <a:pPr>
              <a:defRPr/>
            </a:pPr>
            <a:endParaRPr lang="sv-SE"/>
          </a:p>
        </p:txBody>
      </p:sp>
      <p:sp>
        <p:nvSpPr>
          <p:cNvPr id="8" name="Rectangle 6"/>
          <p:cNvSpPr>
            <a:spLocks noGrp="1" noChangeArrowheads="1"/>
          </p:cNvSpPr>
          <p:nvPr>
            <p:ph type="sldNum" sz="quarter" idx="11"/>
          </p:nvPr>
        </p:nvSpPr>
        <p:spPr>
          <a:ln/>
        </p:spPr>
        <p:txBody>
          <a:bodyPr/>
          <a:lstStyle>
            <a:lvl1pPr>
              <a:defRPr/>
            </a:lvl1pPr>
          </a:lstStyle>
          <a:p>
            <a:pPr>
              <a:defRPr/>
            </a:pPr>
            <a:fld id="{3995D51F-997E-454A-9983-96E12E5809BA}" type="slidenum">
              <a:rPr lang="sv-SE"/>
              <a:pPr>
                <a:defRPr/>
              </a:pPr>
              <a:t>‹#›</a:t>
            </a:fld>
            <a:endParaRPr lang="sv-SE"/>
          </a:p>
        </p:txBody>
      </p:sp>
      <p:sp>
        <p:nvSpPr>
          <p:cNvPr id="9" name="Rectangle 4"/>
          <p:cNvSpPr>
            <a:spLocks noGrp="1" noChangeArrowheads="1"/>
          </p:cNvSpPr>
          <p:nvPr>
            <p:ph type="dt" sz="half" idx="12"/>
          </p:nvPr>
        </p:nvSpPr>
        <p:spPr>
          <a:ln/>
        </p:spPr>
        <p:txBody>
          <a:bodyPr/>
          <a:lstStyle>
            <a:lvl1pPr>
              <a:defRPr/>
            </a:lvl1pPr>
          </a:lstStyle>
          <a:p>
            <a:pPr>
              <a:defRPr/>
            </a:pPr>
            <a:r>
              <a:rPr lang="sv-SE"/>
              <a:t>2011-08-26</a:t>
            </a:r>
          </a:p>
        </p:txBody>
      </p:sp>
    </p:spTree>
    <p:extLst>
      <p:ext uri="{BB962C8B-B14F-4D97-AF65-F5344CB8AC3E}">
        <p14:creationId xmlns:p14="http://schemas.microsoft.com/office/powerpoint/2010/main" val="759895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2389026" y="27486000"/>
            <a:ext cx="25706944" cy="8495312"/>
          </a:xfrm>
        </p:spPr>
        <p:txBody>
          <a:bodyPr anchor="t"/>
          <a:lstStyle>
            <a:lvl1pPr algn="l">
              <a:defRPr sz="18300" b="1" cap="all"/>
            </a:lvl1pPr>
          </a:lstStyle>
          <a:p>
            <a:r>
              <a:rPr lang="sv-SE"/>
              <a:t>Klicka här för att ändra format</a:t>
            </a:r>
          </a:p>
        </p:txBody>
      </p:sp>
      <p:sp>
        <p:nvSpPr>
          <p:cNvPr id="3" name="Platshållare för text 2"/>
          <p:cNvSpPr>
            <a:spLocks noGrp="1"/>
          </p:cNvSpPr>
          <p:nvPr>
            <p:ph type="body" idx="1"/>
          </p:nvPr>
        </p:nvSpPr>
        <p:spPr>
          <a:xfrm>
            <a:off x="2389026" y="18129282"/>
            <a:ext cx="25706944" cy="9356720"/>
          </a:xfrm>
        </p:spPr>
        <p:txBody>
          <a:bodyPr anchor="b"/>
          <a:lstStyle>
            <a:lvl1pPr marL="0" indent="0">
              <a:buNone/>
              <a:defRPr sz="9100"/>
            </a:lvl1pPr>
            <a:lvl2pPr marL="2086158" indent="0">
              <a:buNone/>
              <a:defRPr sz="8200"/>
            </a:lvl2pPr>
            <a:lvl3pPr marL="4172316" indent="0">
              <a:buNone/>
              <a:defRPr sz="7300"/>
            </a:lvl3pPr>
            <a:lvl4pPr marL="6258474" indent="0">
              <a:buNone/>
              <a:defRPr sz="6400"/>
            </a:lvl4pPr>
            <a:lvl5pPr marL="8344632" indent="0">
              <a:buNone/>
              <a:defRPr sz="6400"/>
            </a:lvl5pPr>
            <a:lvl6pPr marL="10430789" indent="0">
              <a:buNone/>
              <a:defRPr sz="6400"/>
            </a:lvl6pPr>
            <a:lvl7pPr marL="12516947" indent="0">
              <a:buNone/>
              <a:defRPr sz="6400"/>
            </a:lvl7pPr>
            <a:lvl8pPr marL="14603105" indent="0">
              <a:buNone/>
              <a:defRPr sz="6400"/>
            </a:lvl8pPr>
            <a:lvl9pPr marL="16689263" indent="0">
              <a:buNone/>
              <a:defRPr sz="6400"/>
            </a:lvl9pPr>
          </a:lstStyle>
          <a:p>
            <a:pPr lvl="0"/>
            <a:r>
              <a:rPr lang="sv-SE"/>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A42ADA15-D681-48AC-A79B-7C0F037132BE}"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pPr>
              <a:defRPr/>
            </a:pPr>
            <a:r>
              <a:rPr lang="sv-SE"/>
              <a:t>2011-08-26</a:t>
            </a:r>
          </a:p>
        </p:txBody>
      </p:sp>
    </p:spTree>
    <p:extLst>
      <p:ext uri="{BB962C8B-B14F-4D97-AF65-F5344CB8AC3E}">
        <p14:creationId xmlns:p14="http://schemas.microsoft.com/office/powerpoint/2010/main" val="28560963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5"/>
          <p:cNvSpPr>
            <a:spLocks noGrp="1" noChangeArrowheads="1"/>
          </p:cNvSpPr>
          <p:nvPr>
            <p:ph type="ftr" sz="quarter" idx="10"/>
          </p:nvPr>
        </p:nvSpPr>
        <p:spPr>
          <a:ln/>
        </p:spPr>
        <p:txBody>
          <a:bodyPr/>
          <a:lstStyle>
            <a:lvl1pPr>
              <a:defRPr/>
            </a:lvl1pPr>
          </a:lstStyle>
          <a:p>
            <a:pPr>
              <a:defRPr/>
            </a:pPr>
            <a:endParaRPr lang="sv-SE"/>
          </a:p>
        </p:txBody>
      </p:sp>
      <p:sp>
        <p:nvSpPr>
          <p:cNvPr id="4" name="Rectangle 6"/>
          <p:cNvSpPr>
            <a:spLocks noGrp="1" noChangeArrowheads="1"/>
          </p:cNvSpPr>
          <p:nvPr>
            <p:ph type="sldNum" sz="quarter" idx="11"/>
          </p:nvPr>
        </p:nvSpPr>
        <p:spPr>
          <a:ln/>
        </p:spPr>
        <p:txBody>
          <a:bodyPr/>
          <a:lstStyle>
            <a:lvl1pPr>
              <a:defRPr/>
            </a:lvl1pPr>
          </a:lstStyle>
          <a:p>
            <a:pPr>
              <a:defRPr/>
            </a:pPr>
            <a:fld id="{003E8157-1C2D-4F84-8D1B-1190235DCDFA}" type="slidenum">
              <a:rPr lang="sv-SE"/>
              <a:pPr>
                <a:defRPr/>
              </a:pPr>
              <a:t>‹#›</a:t>
            </a:fld>
            <a:endParaRPr lang="sv-SE"/>
          </a:p>
        </p:txBody>
      </p:sp>
      <p:sp>
        <p:nvSpPr>
          <p:cNvPr id="5" name="Rectangle 4"/>
          <p:cNvSpPr>
            <a:spLocks noGrp="1" noChangeArrowheads="1"/>
          </p:cNvSpPr>
          <p:nvPr>
            <p:ph type="dt" sz="half" idx="12"/>
          </p:nvPr>
        </p:nvSpPr>
        <p:spPr>
          <a:ln/>
        </p:spPr>
        <p:txBody>
          <a:bodyPr/>
          <a:lstStyle>
            <a:lvl1pPr>
              <a:defRPr/>
            </a:lvl1pPr>
          </a:lstStyle>
          <a:p>
            <a:pPr>
              <a:defRPr/>
            </a:pPr>
            <a:r>
              <a:rPr lang="sv-SE"/>
              <a:t>2011-08-26</a:t>
            </a:r>
          </a:p>
        </p:txBody>
      </p:sp>
    </p:spTree>
    <p:extLst>
      <p:ext uri="{BB962C8B-B14F-4D97-AF65-F5344CB8AC3E}">
        <p14:creationId xmlns:p14="http://schemas.microsoft.com/office/powerpoint/2010/main" val="39769441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sv-SE"/>
          </a:p>
        </p:txBody>
      </p:sp>
      <p:sp>
        <p:nvSpPr>
          <p:cNvPr id="3" name="Rectangle 6"/>
          <p:cNvSpPr>
            <a:spLocks noGrp="1" noChangeArrowheads="1"/>
          </p:cNvSpPr>
          <p:nvPr>
            <p:ph type="sldNum" sz="quarter" idx="11"/>
          </p:nvPr>
        </p:nvSpPr>
        <p:spPr>
          <a:ln/>
        </p:spPr>
        <p:txBody>
          <a:bodyPr/>
          <a:lstStyle>
            <a:lvl1pPr>
              <a:defRPr/>
            </a:lvl1pPr>
          </a:lstStyle>
          <a:p>
            <a:pPr>
              <a:defRPr/>
            </a:pPr>
            <a:fld id="{6FBB5533-305E-4AC7-BB5F-08B8C64034F1}" type="slidenum">
              <a:rPr lang="sv-SE"/>
              <a:pPr>
                <a:defRPr/>
              </a:pPr>
              <a:t>‹#›</a:t>
            </a:fld>
            <a:endParaRPr lang="sv-SE"/>
          </a:p>
        </p:txBody>
      </p:sp>
      <p:sp>
        <p:nvSpPr>
          <p:cNvPr id="4" name="Rectangle 4"/>
          <p:cNvSpPr>
            <a:spLocks noGrp="1" noChangeArrowheads="1"/>
          </p:cNvSpPr>
          <p:nvPr>
            <p:ph type="dt" sz="half" idx="12"/>
          </p:nvPr>
        </p:nvSpPr>
        <p:spPr>
          <a:ln/>
        </p:spPr>
        <p:txBody>
          <a:bodyPr/>
          <a:lstStyle>
            <a:lvl1pPr>
              <a:defRPr/>
            </a:lvl1pPr>
          </a:lstStyle>
          <a:p>
            <a:pPr>
              <a:defRPr/>
            </a:pPr>
            <a:r>
              <a:rPr lang="sv-SE"/>
              <a:t>2011-08-26</a:t>
            </a:r>
          </a:p>
        </p:txBody>
      </p:sp>
    </p:spTree>
    <p:extLst>
      <p:ext uri="{BB962C8B-B14F-4D97-AF65-F5344CB8AC3E}">
        <p14:creationId xmlns:p14="http://schemas.microsoft.com/office/powerpoint/2010/main" val="41295352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512175" y="1703024"/>
            <a:ext cx="9949892" cy="7247749"/>
          </a:xfrm>
        </p:spPr>
        <p:txBody>
          <a:bodyPr/>
          <a:lstStyle>
            <a:lvl1pPr algn="l">
              <a:defRPr sz="9100" b="1"/>
            </a:lvl1pPr>
          </a:lstStyle>
          <a:p>
            <a:r>
              <a:rPr lang="sv-SE"/>
              <a:t>Klicka här för att ändra format</a:t>
            </a:r>
          </a:p>
        </p:txBody>
      </p:sp>
      <p:sp>
        <p:nvSpPr>
          <p:cNvPr id="3" name="Platshållare för innehåll 2"/>
          <p:cNvSpPr>
            <a:spLocks noGrp="1"/>
          </p:cNvSpPr>
          <p:nvPr>
            <p:ph idx="1"/>
          </p:nvPr>
        </p:nvSpPr>
        <p:spPr>
          <a:xfrm>
            <a:off x="11824354" y="1703027"/>
            <a:ext cx="16906938" cy="36506084"/>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1512175" y="8950776"/>
            <a:ext cx="9949892" cy="29258335"/>
          </a:xfrm>
        </p:spPr>
        <p:txBody>
          <a:bodyPr/>
          <a:lstStyle>
            <a:lvl1pPr marL="0" indent="0">
              <a:buNone/>
              <a:defRPr sz="6400"/>
            </a:lvl1pPr>
            <a:lvl2pPr marL="2086158" indent="0">
              <a:buNone/>
              <a:defRPr sz="5500"/>
            </a:lvl2pPr>
            <a:lvl3pPr marL="4172316" indent="0">
              <a:buNone/>
              <a:defRPr sz="4600"/>
            </a:lvl3pPr>
            <a:lvl4pPr marL="6258474" indent="0">
              <a:buNone/>
              <a:defRPr sz="4100"/>
            </a:lvl4pPr>
            <a:lvl5pPr marL="8344632" indent="0">
              <a:buNone/>
              <a:defRPr sz="4100"/>
            </a:lvl5pPr>
            <a:lvl6pPr marL="10430789" indent="0">
              <a:buNone/>
              <a:defRPr sz="4100"/>
            </a:lvl6pPr>
            <a:lvl7pPr marL="12516947" indent="0">
              <a:buNone/>
              <a:defRPr sz="4100"/>
            </a:lvl7pPr>
            <a:lvl8pPr marL="14603105" indent="0">
              <a:buNone/>
              <a:defRPr sz="4100"/>
            </a:lvl8pPr>
            <a:lvl9pPr marL="16689263" indent="0">
              <a:buNone/>
              <a:defRPr sz="4100"/>
            </a:lvl9pPr>
          </a:lstStyle>
          <a:p>
            <a:pPr lvl="0"/>
            <a:r>
              <a:rPr lang="sv-SE"/>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55707469-BD95-4E8C-B133-961335DBCCAA}"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pPr>
              <a:defRPr/>
            </a:pPr>
            <a:r>
              <a:rPr lang="sv-SE"/>
              <a:t>2011-08-26</a:t>
            </a:r>
          </a:p>
        </p:txBody>
      </p:sp>
    </p:spTree>
    <p:extLst>
      <p:ext uri="{BB962C8B-B14F-4D97-AF65-F5344CB8AC3E}">
        <p14:creationId xmlns:p14="http://schemas.microsoft.com/office/powerpoint/2010/main" val="678591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5927930" y="29941523"/>
            <a:ext cx="18146078" cy="3534767"/>
          </a:xfrm>
        </p:spPr>
        <p:txBody>
          <a:bodyPr/>
          <a:lstStyle>
            <a:lvl1pPr algn="l">
              <a:defRPr sz="9100" b="1"/>
            </a:lvl1pPr>
          </a:lstStyle>
          <a:p>
            <a:r>
              <a:rPr lang="sv-SE"/>
              <a:t>Klicka här för att ändra format</a:t>
            </a:r>
          </a:p>
        </p:txBody>
      </p:sp>
      <p:sp>
        <p:nvSpPr>
          <p:cNvPr id="3" name="Platshållare för bild 2"/>
          <p:cNvSpPr>
            <a:spLocks noGrp="1"/>
          </p:cNvSpPr>
          <p:nvPr>
            <p:ph type="pic" idx="1"/>
          </p:nvPr>
        </p:nvSpPr>
        <p:spPr>
          <a:xfrm>
            <a:off x="5927930" y="3821899"/>
            <a:ext cx="18146078" cy="25664160"/>
          </a:xfrm>
        </p:spPr>
        <p:txBody>
          <a:bodyPr/>
          <a:lstStyle>
            <a:lvl1pPr marL="0" indent="0">
              <a:buNone/>
              <a:defRPr sz="14600"/>
            </a:lvl1pPr>
            <a:lvl2pPr marL="2086158" indent="0">
              <a:buNone/>
              <a:defRPr sz="12800"/>
            </a:lvl2pPr>
            <a:lvl3pPr marL="4172316" indent="0">
              <a:buNone/>
              <a:defRPr sz="11000"/>
            </a:lvl3pPr>
            <a:lvl4pPr marL="6258474" indent="0">
              <a:buNone/>
              <a:defRPr sz="9100"/>
            </a:lvl4pPr>
            <a:lvl5pPr marL="8344632" indent="0">
              <a:buNone/>
              <a:defRPr sz="9100"/>
            </a:lvl5pPr>
            <a:lvl6pPr marL="10430789" indent="0">
              <a:buNone/>
              <a:defRPr sz="9100"/>
            </a:lvl6pPr>
            <a:lvl7pPr marL="12516947" indent="0">
              <a:buNone/>
              <a:defRPr sz="9100"/>
            </a:lvl7pPr>
            <a:lvl8pPr marL="14603105" indent="0">
              <a:buNone/>
              <a:defRPr sz="9100"/>
            </a:lvl8pPr>
            <a:lvl9pPr marL="16689263" indent="0">
              <a:buNone/>
              <a:defRPr sz="91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5927930" y="33476290"/>
            <a:ext cx="18146078" cy="5019953"/>
          </a:xfrm>
        </p:spPr>
        <p:txBody>
          <a:bodyPr/>
          <a:lstStyle>
            <a:lvl1pPr marL="0" indent="0">
              <a:buNone/>
              <a:defRPr sz="6400"/>
            </a:lvl1pPr>
            <a:lvl2pPr marL="2086158" indent="0">
              <a:buNone/>
              <a:defRPr sz="5500"/>
            </a:lvl2pPr>
            <a:lvl3pPr marL="4172316" indent="0">
              <a:buNone/>
              <a:defRPr sz="4600"/>
            </a:lvl3pPr>
            <a:lvl4pPr marL="6258474" indent="0">
              <a:buNone/>
              <a:defRPr sz="4100"/>
            </a:lvl4pPr>
            <a:lvl5pPr marL="8344632" indent="0">
              <a:buNone/>
              <a:defRPr sz="4100"/>
            </a:lvl5pPr>
            <a:lvl6pPr marL="10430789" indent="0">
              <a:buNone/>
              <a:defRPr sz="4100"/>
            </a:lvl6pPr>
            <a:lvl7pPr marL="12516947" indent="0">
              <a:buNone/>
              <a:defRPr sz="4100"/>
            </a:lvl7pPr>
            <a:lvl8pPr marL="14603105" indent="0">
              <a:buNone/>
              <a:defRPr sz="4100"/>
            </a:lvl8pPr>
            <a:lvl9pPr marL="16689263" indent="0">
              <a:buNone/>
              <a:defRPr sz="4100"/>
            </a:lvl9pPr>
          </a:lstStyle>
          <a:p>
            <a:pPr lvl="0"/>
            <a:r>
              <a:rPr lang="sv-SE"/>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FC4BE262-407C-451F-9E1C-16A8BB0117AF}"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pPr>
              <a:defRPr/>
            </a:pPr>
            <a:r>
              <a:rPr lang="sv-SE"/>
              <a:t>2011-08-26</a:t>
            </a:r>
          </a:p>
        </p:txBody>
      </p:sp>
    </p:spTree>
    <p:extLst>
      <p:ext uri="{BB962C8B-B14F-4D97-AF65-F5344CB8AC3E}">
        <p14:creationId xmlns:p14="http://schemas.microsoft.com/office/powerpoint/2010/main" val="297713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8A635027-6A7D-4E57-B4E1-3F59BE41E52C}"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pPr>
              <a:defRPr/>
            </a:pPr>
            <a:r>
              <a:rPr lang="sv-SE"/>
              <a:t>2011-08-26</a:t>
            </a:r>
          </a:p>
        </p:txBody>
      </p:sp>
    </p:spTree>
    <p:extLst>
      <p:ext uri="{BB962C8B-B14F-4D97-AF65-F5344CB8AC3E}">
        <p14:creationId xmlns:p14="http://schemas.microsoft.com/office/powerpoint/2010/main" val="12531967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21443460" y="5168477"/>
            <a:ext cx="6311222" cy="33555496"/>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2504541" y="5168477"/>
            <a:ext cx="18434859" cy="33555496"/>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EE637DA1-747B-4807-89C1-A86A8E544B98}"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pPr>
              <a:defRPr/>
            </a:pPr>
            <a:r>
              <a:rPr lang="sv-SE"/>
              <a:t>2011-08-26</a:t>
            </a:r>
          </a:p>
        </p:txBody>
      </p:sp>
    </p:spTree>
    <p:extLst>
      <p:ext uri="{BB962C8B-B14F-4D97-AF65-F5344CB8AC3E}">
        <p14:creationId xmlns:p14="http://schemas.microsoft.com/office/powerpoint/2010/main" val="39067604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2504543" y="5168481"/>
            <a:ext cx="25250138" cy="5099171"/>
          </a:xfrm>
        </p:spPr>
        <p:txBody>
          <a:bodyPr/>
          <a:lstStyle/>
          <a:p>
            <a:r>
              <a:rPr lang="sv-SE"/>
              <a:t>Klicka här för att ändra format</a:t>
            </a:r>
          </a:p>
        </p:txBody>
      </p:sp>
      <p:sp>
        <p:nvSpPr>
          <p:cNvPr id="3" name="Platshållare för text 2"/>
          <p:cNvSpPr>
            <a:spLocks noGrp="1"/>
          </p:cNvSpPr>
          <p:nvPr>
            <p:ph type="body" sz="half" idx="1"/>
          </p:nvPr>
        </p:nvSpPr>
        <p:spPr>
          <a:xfrm>
            <a:off x="2504538" y="10742914"/>
            <a:ext cx="12370419" cy="279810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15379015" y="10742914"/>
            <a:ext cx="12375667" cy="279810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ftr" sz="quarter"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7A2630A7-ADD7-433D-B4F2-9EBC7C2A55B6}"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pPr>
              <a:defRPr/>
            </a:pPr>
            <a:r>
              <a:rPr lang="sv-SE"/>
              <a:t>2011-08-26</a:t>
            </a:r>
          </a:p>
        </p:txBody>
      </p:sp>
    </p:spTree>
    <p:extLst>
      <p:ext uri="{BB962C8B-B14F-4D97-AF65-F5344CB8AC3E}">
        <p14:creationId xmlns:p14="http://schemas.microsoft.com/office/powerpoint/2010/main" val="439142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tx1"/>
        </a:solidFill>
        <a:effectLst/>
      </p:bgPr>
    </p:bg>
    <p:spTree>
      <p:nvGrpSpPr>
        <p:cNvPr id="1" name=""/>
        <p:cNvGrpSpPr/>
        <p:nvPr/>
      </p:nvGrpSpPr>
      <p:grpSpPr>
        <a:xfrm>
          <a:off x="0" y="0"/>
          <a:ext cx="0" cy="0"/>
          <a:chOff x="0" y="0"/>
          <a:chExt cx="0" cy="0"/>
        </a:xfrm>
      </p:grpSpPr>
      <p:pic>
        <p:nvPicPr>
          <p:cNvPr id="4" name="Picture 14" descr="fro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0243463" cy="427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SMHI Logotype_white_new"/>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202888" y="1834220"/>
            <a:ext cx="3941454" cy="29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3"/>
          <p:cNvSpPr>
            <a:spLocks noGrp="1" noChangeArrowheads="1"/>
          </p:cNvSpPr>
          <p:nvPr>
            <p:ph type="ctrTitle"/>
          </p:nvPr>
        </p:nvSpPr>
        <p:spPr>
          <a:xfrm>
            <a:off x="1716951" y="18475826"/>
            <a:ext cx="27208617" cy="9168599"/>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13700" smtClean="0">
                <a:solidFill>
                  <a:schemeClr val="bg1"/>
                </a:solidFill>
              </a:defRPr>
            </a:lvl1pPr>
          </a:lstStyle>
          <a:p>
            <a:pPr lvl="0"/>
            <a:r>
              <a:rPr lang="sv-SE" noProof="0"/>
              <a:t>Klicka här för att ändra format</a:t>
            </a:r>
          </a:p>
        </p:txBody>
      </p:sp>
      <p:sp>
        <p:nvSpPr>
          <p:cNvPr id="37891" name="Rectangle 4"/>
          <p:cNvSpPr>
            <a:spLocks noGrp="1" noChangeArrowheads="1"/>
          </p:cNvSpPr>
          <p:nvPr>
            <p:ph type="subTitle" idx="1"/>
          </p:nvPr>
        </p:nvSpPr>
        <p:spPr>
          <a:xfrm>
            <a:off x="1758954" y="14584614"/>
            <a:ext cx="27166612" cy="3505059"/>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5500" smtClean="0">
                <a:solidFill>
                  <a:schemeClr val="bg1"/>
                </a:solidFill>
                <a:latin typeface="Arial Black" pitchFamily="34" charset="0"/>
              </a:defRPr>
            </a:lvl1pPr>
          </a:lstStyle>
          <a:p>
            <a:pPr lvl="0"/>
            <a:r>
              <a:rPr lang="sv-SE" noProof="0"/>
              <a:t>Klicka här för att ändra format på underrubrik i bakgrunden</a:t>
            </a:r>
          </a:p>
        </p:txBody>
      </p:sp>
    </p:spTree>
    <p:extLst>
      <p:ext uri="{BB962C8B-B14F-4D97-AF65-F5344CB8AC3E}">
        <p14:creationId xmlns:p14="http://schemas.microsoft.com/office/powerpoint/2010/main" val="42310033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FD318FD0-A7DB-4E72-8BE1-581E927134AE}"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pPr>
              <a:defRPr/>
            </a:pPr>
            <a:r>
              <a:rPr lang="sv-SE"/>
              <a:t>2011-08-26</a:t>
            </a:r>
          </a:p>
        </p:txBody>
      </p:sp>
    </p:spTree>
    <p:extLst>
      <p:ext uri="{BB962C8B-B14F-4D97-AF65-F5344CB8AC3E}">
        <p14:creationId xmlns:p14="http://schemas.microsoft.com/office/powerpoint/2010/main" val="13546428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2389026" y="27486000"/>
            <a:ext cx="25706944" cy="8495312"/>
          </a:xfrm>
        </p:spPr>
        <p:txBody>
          <a:bodyPr anchor="t"/>
          <a:lstStyle>
            <a:lvl1pPr algn="l">
              <a:defRPr sz="18300" b="1" cap="all"/>
            </a:lvl1pPr>
          </a:lstStyle>
          <a:p>
            <a:r>
              <a:rPr lang="sv-SE"/>
              <a:t>Klicka här för att ändra format</a:t>
            </a:r>
          </a:p>
        </p:txBody>
      </p:sp>
      <p:sp>
        <p:nvSpPr>
          <p:cNvPr id="3" name="Platshållare för text 2"/>
          <p:cNvSpPr>
            <a:spLocks noGrp="1"/>
          </p:cNvSpPr>
          <p:nvPr>
            <p:ph type="body" idx="1"/>
          </p:nvPr>
        </p:nvSpPr>
        <p:spPr>
          <a:xfrm>
            <a:off x="2389026" y="18129282"/>
            <a:ext cx="25706944" cy="9356720"/>
          </a:xfrm>
        </p:spPr>
        <p:txBody>
          <a:bodyPr anchor="b"/>
          <a:lstStyle>
            <a:lvl1pPr marL="0" indent="0">
              <a:buNone/>
              <a:defRPr sz="9100"/>
            </a:lvl1pPr>
            <a:lvl2pPr marL="2086158" indent="0">
              <a:buNone/>
              <a:defRPr sz="8200"/>
            </a:lvl2pPr>
            <a:lvl3pPr marL="4172316" indent="0">
              <a:buNone/>
              <a:defRPr sz="7300"/>
            </a:lvl3pPr>
            <a:lvl4pPr marL="6258474" indent="0">
              <a:buNone/>
              <a:defRPr sz="6400"/>
            </a:lvl4pPr>
            <a:lvl5pPr marL="8344632" indent="0">
              <a:buNone/>
              <a:defRPr sz="6400"/>
            </a:lvl5pPr>
            <a:lvl6pPr marL="10430789" indent="0">
              <a:buNone/>
              <a:defRPr sz="6400"/>
            </a:lvl6pPr>
            <a:lvl7pPr marL="12516947" indent="0">
              <a:buNone/>
              <a:defRPr sz="6400"/>
            </a:lvl7pPr>
            <a:lvl8pPr marL="14603105" indent="0">
              <a:buNone/>
              <a:defRPr sz="6400"/>
            </a:lvl8pPr>
            <a:lvl9pPr marL="16689263" indent="0">
              <a:buNone/>
              <a:defRPr sz="6400"/>
            </a:lvl9pPr>
          </a:lstStyle>
          <a:p>
            <a:pPr lvl="0"/>
            <a:r>
              <a:rPr lang="sv-SE"/>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4ACF91B9-5354-42EE-82B3-E37BF0790F68}"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pPr>
              <a:defRPr/>
            </a:pPr>
            <a:r>
              <a:rPr lang="sv-SE"/>
              <a:t>2011-08-26</a:t>
            </a:r>
          </a:p>
        </p:txBody>
      </p:sp>
    </p:spTree>
    <p:extLst>
      <p:ext uri="{BB962C8B-B14F-4D97-AF65-F5344CB8AC3E}">
        <p14:creationId xmlns:p14="http://schemas.microsoft.com/office/powerpoint/2010/main" val="3771621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2504538" y="10742914"/>
            <a:ext cx="12370419" cy="27981063"/>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15379015" y="10742914"/>
            <a:ext cx="12375667" cy="27981063"/>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ftr" sz="quarter"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0785B5CD-3EAB-424C-A126-9A5251A51A39}"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pPr>
              <a:defRPr/>
            </a:pPr>
            <a:r>
              <a:rPr lang="sv-SE"/>
              <a:t>2011-08-26</a:t>
            </a:r>
          </a:p>
        </p:txBody>
      </p:sp>
    </p:spTree>
    <p:extLst>
      <p:ext uri="{BB962C8B-B14F-4D97-AF65-F5344CB8AC3E}">
        <p14:creationId xmlns:p14="http://schemas.microsoft.com/office/powerpoint/2010/main" val="2658227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2504538" y="10742917"/>
            <a:ext cx="12370419" cy="27466194"/>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15379015" y="10742917"/>
            <a:ext cx="12375667" cy="27466194"/>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ftr" sz="quarter"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9A6FC1D0-C25E-4C0B-A27D-CFEA37809C5F}"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pPr>
              <a:defRPr/>
            </a:pPr>
            <a:r>
              <a:rPr lang="sv-SE"/>
              <a:t>2011-08-26</a:t>
            </a:r>
          </a:p>
        </p:txBody>
      </p:sp>
    </p:spTree>
    <p:extLst>
      <p:ext uri="{BB962C8B-B14F-4D97-AF65-F5344CB8AC3E}">
        <p14:creationId xmlns:p14="http://schemas.microsoft.com/office/powerpoint/2010/main" val="21012097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1512173" y="1712928"/>
            <a:ext cx="27219117" cy="7128933"/>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1512175" y="9574555"/>
            <a:ext cx="13362782" cy="3990219"/>
          </a:xfrm>
        </p:spPr>
        <p:txBody>
          <a:bodyPr anchor="b"/>
          <a:lstStyle>
            <a:lvl1pPr marL="0" indent="0">
              <a:buNone/>
              <a:defRPr sz="11000" b="1"/>
            </a:lvl1pPr>
            <a:lvl2pPr marL="2086158" indent="0">
              <a:buNone/>
              <a:defRPr sz="9100" b="1"/>
            </a:lvl2pPr>
            <a:lvl3pPr marL="4172316" indent="0">
              <a:buNone/>
              <a:defRPr sz="8200" b="1"/>
            </a:lvl3pPr>
            <a:lvl4pPr marL="6258474" indent="0">
              <a:buNone/>
              <a:defRPr sz="7300" b="1"/>
            </a:lvl4pPr>
            <a:lvl5pPr marL="8344632" indent="0">
              <a:buNone/>
              <a:defRPr sz="7300" b="1"/>
            </a:lvl5pPr>
            <a:lvl6pPr marL="10430789" indent="0">
              <a:buNone/>
              <a:defRPr sz="7300" b="1"/>
            </a:lvl6pPr>
            <a:lvl7pPr marL="12516947" indent="0">
              <a:buNone/>
              <a:defRPr sz="7300" b="1"/>
            </a:lvl7pPr>
            <a:lvl8pPr marL="14603105" indent="0">
              <a:buNone/>
              <a:defRPr sz="7300" b="1"/>
            </a:lvl8pPr>
            <a:lvl9pPr marL="16689263" indent="0">
              <a:buNone/>
              <a:defRPr sz="7300" b="1"/>
            </a:lvl9pPr>
          </a:lstStyle>
          <a:p>
            <a:pPr lvl="0"/>
            <a:r>
              <a:rPr lang="sv-SE"/>
              <a:t>Klicka här för att ändra format på bakgrundstexten</a:t>
            </a:r>
          </a:p>
        </p:txBody>
      </p:sp>
      <p:sp>
        <p:nvSpPr>
          <p:cNvPr id="4" name="Platshållare för innehåll 3"/>
          <p:cNvSpPr>
            <a:spLocks noGrp="1"/>
          </p:cNvSpPr>
          <p:nvPr>
            <p:ph sz="half" idx="2"/>
          </p:nvPr>
        </p:nvSpPr>
        <p:spPr>
          <a:xfrm>
            <a:off x="1512175" y="13564774"/>
            <a:ext cx="13362782" cy="24644330"/>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15363262" y="9574555"/>
            <a:ext cx="13368030" cy="3990219"/>
          </a:xfrm>
        </p:spPr>
        <p:txBody>
          <a:bodyPr anchor="b"/>
          <a:lstStyle>
            <a:lvl1pPr marL="0" indent="0">
              <a:buNone/>
              <a:defRPr sz="11000" b="1"/>
            </a:lvl1pPr>
            <a:lvl2pPr marL="2086158" indent="0">
              <a:buNone/>
              <a:defRPr sz="9100" b="1"/>
            </a:lvl2pPr>
            <a:lvl3pPr marL="4172316" indent="0">
              <a:buNone/>
              <a:defRPr sz="8200" b="1"/>
            </a:lvl3pPr>
            <a:lvl4pPr marL="6258474" indent="0">
              <a:buNone/>
              <a:defRPr sz="7300" b="1"/>
            </a:lvl4pPr>
            <a:lvl5pPr marL="8344632" indent="0">
              <a:buNone/>
              <a:defRPr sz="7300" b="1"/>
            </a:lvl5pPr>
            <a:lvl6pPr marL="10430789" indent="0">
              <a:buNone/>
              <a:defRPr sz="7300" b="1"/>
            </a:lvl6pPr>
            <a:lvl7pPr marL="12516947" indent="0">
              <a:buNone/>
              <a:defRPr sz="7300" b="1"/>
            </a:lvl7pPr>
            <a:lvl8pPr marL="14603105" indent="0">
              <a:buNone/>
              <a:defRPr sz="7300" b="1"/>
            </a:lvl8pPr>
            <a:lvl9pPr marL="16689263" indent="0">
              <a:buNone/>
              <a:defRPr sz="73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15363262" y="13564774"/>
            <a:ext cx="13368030" cy="24644330"/>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5"/>
          <p:cNvSpPr>
            <a:spLocks noGrp="1" noChangeArrowheads="1"/>
          </p:cNvSpPr>
          <p:nvPr>
            <p:ph type="ftr" sz="quarter" idx="10"/>
          </p:nvPr>
        </p:nvSpPr>
        <p:spPr>
          <a:ln/>
        </p:spPr>
        <p:txBody>
          <a:bodyPr/>
          <a:lstStyle>
            <a:lvl1pPr>
              <a:defRPr/>
            </a:lvl1pPr>
          </a:lstStyle>
          <a:p>
            <a:pPr>
              <a:defRPr/>
            </a:pPr>
            <a:endParaRPr lang="sv-SE"/>
          </a:p>
        </p:txBody>
      </p:sp>
      <p:sp>
        <p:nvSpPr>
          <p:cNvPr id="8" name="Rectangle 6"/>
          <p:cNvSpPr>
            <a:spLocks noGrp="1" noChangeArrowheads="1"/>
          </p:cNvSpPr>
          <p:nvPr>
            <p:ph type="sldNum" sz="quarter" idx="11"/>
          </p:nvPr>
        </p:nvSpPr>
        <p:spPr>
          <a:ln/>
        </p:spPr>
        <p:txBody>
          <a:bodyPr/>
          <a:lstStyle>
            <a:lvl1pPr>
              <a:defRPr/>
            </a:lvl1pPr>
          </a:lstStyle>
          <a:p>
            <a:pPr>
              <a:defRPr/>
            </a:pPr>
            <a:fld id="{8EA760BC-5336-43E2-BA8F-9107BD94DEBF}" type="slidenum">
              <a:rPr lang="sv-SE"/>
              <a:pPr>
                <a:defRPr/>
              </a:pPr>
              <a:t>‹#›</a:t>
            </a:fld>
            <a:endParaRPr lang="sv-SE"/>
          </a:p>
        </p:txBody>
      </p:sp>
      <p:sp>
        <p:nvSpPr>
          <p:cNvPr id="9" name="Rectangle 4"/>
          <p:cNvSpPr>
            <a:spLocks noGrp="1" noChangeArrowheads="1"/>
          </p:cNvSpPr>
          <p:nvPr>
            <p:ph type="dt" sz="half" idx="12"/>
          </p:nvPr>
        </p:nvSpPr>
        <p:spPr>
          <a:ln/>
        </p:spPr>
        <p:txBody>
          <a:bodyPr/>
          <a:lstStyle>
            <a:lvl1pPr>
              <a:defRPr/>
            </a:lvl1pPr>
          </a:lstStyle>
          <a:p>
            <a:pPr>
              <a:defRPr/>
            </a:pPr>
            <a:r>
              <a:rPr lang="sv-SE"/>
              <a:t>2011-08-26</a:t>
            </a:r>
          </a:p>
        </p:txBody>
      </p:sp>
    </p:spTree>
    <p:extLst>
      <p:ext uri="{BB962C8B-B14F-4D97-AF65-F5344CB8AC3E}">
        <p14:creationId xmlns:p14="http://schemas.microsoft.com/office/powerpoint/2010/main" val="16488582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5"/>
          <p:cNvSpPr>
            <a:spLocks noGrp="1" noChangeArrowheads="1"/>
          </p:cNvSpPr>
          <p:nvPr>
            <p:ph type="ftr" sz="quarter" idx="10"/>
          </p:nvPr>
        </p:nvSpPr>
        <p:spPr>
          <a:ln/>
        </p:spPr>
        <p:txBody>
          <a:bodyPr/>
          <a:lstStyle>
            <a:lvl1pPr>
              <a:defRPr/>
            </a:lvl1pPr>
          </a:lstStyle>
          <a:p>
            <a:pPr>
              <a:defRPr/>
            </a:pPr>
            <a:endParaRPr lang="sv-SE"/>
          </a:p>
        </p:txBody>
      </p:sp>
      <p:sp>
        <p:nvSpPr>
          <p:cNvPr id="4" name="Rectangle 6"/>
          <p:cNvSpPr>
            <a:spLocks noGrp="1" noChangeArrowheads="1"/>
          </p:cNvSpPr>
          <p:nvPr>
            <p:ph type="sldNum" sz="quarter" idx="11"/>
          </p:nvPr>
        </p:nvSpPr>
        <p:spPr>
          <a:ln/>
        </p:spPr>
        <p:txBody>
          <a:bodyPr/>
          <a:lstStyle>
            <a:lvl1pPr>
              <a:defRPr/>
            </a:lvl1pPr>
          </a:lstStyle>
          <a:p>
            <a:pPr>
              <a:defRPr/>
            </a:pPr>
            <a:fld id="{9FC7F329-AAE7-4953-AF2E-BA33946BA950}" type="slidenum">
              <a:rPr lang="sv-SE"/>
              <a:pPr>
                <a:defRPr/>
              </a:pPr>
              <a:t>‹#›</a:t>
            </a:fld>
            <a:endParaRPr lang="sv-SE"/>
          </a:p>
        </p:txBody>
      </p:sp>
      <p:sp>
        <p:nvSpPr>
          <p:cNvPr id="5" name="Rectangle 4"/>
          <p:cNvSpPr>
            <a:spLocks noGrp="1" noChangeArrowheads="1"/>
          </p:cNvSpPr>
          <p:nvPr>
            <p:ph type="dt" sz="half" idx="12"/>
          </p:nvPr>
        </p:nvSpPr>
        <p:spPr>
          <a:ln/>
        </p:spPr>
        <p:txBody>
          <a:bodyPr/>
          <a:lstStyle>
            <a:lvl1pPr>
              <a:defRPr/>
            </a:lvl1pPr>
          </a:lstStyle>
          <a:p>
            <a:pPr>
              <a:defRPr/>
            </a:pPr>
            <a:r>
              <a:rPr lang="sv-SE"/>
              <a:t>2011-08-26</a:t>
            </a:r>
          </a:p>
        </p:txBody>
      </p:sp>
    </p:spTree>
    <p:extLst>
      <p:ext uri="{BB962C8B-B14F-4D97-AF65-F5344CB8AC3E}">
        <p14:creationId xmlns:p14="http://schemas.microsoft.com/office/powerpoint/2010/main" val="19066971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sv-SE"/>
          </a:p>
        </p:txBody>
      </p:sp>
      <p:sp>
        <p:nvSpPr>
          <p:cNvPr id="3" name="Rectangle 6"/>
          <p:cNvSpPr>
            <a:spLocks noGrp="1" noChangeArrowheads="1"/>
          </p:cNvSpPr>
          <p:nvPr>
            <p:ph type="sldNum" sz="quarter" idx="11"/>
          </p:nvPr>
        </p:nvSpPr>
        <p:spPr>
          <a:ln/>
        </p:spPr>
        <p:txBody>
          <a:bodyPr/>
          <a:lstStyle>
            <a:lvl1pPr>
              <a:defRPr/>
            </a:lvl1pPr>
          </a:lstStyle>
          <a:p>
            <a:pPr>
              <a:defRPr/>
            </a:pPr>
            <a:fld id="{CBBB8D98-83E5-4311-BFAC-0D3AA67B4402}" type="slidenum">
              <a:rPr lang="sv-SE"/>
              <a:pPr>
                <a:defRPr/>
              </a:pPr>
              <a:t>‹#›</a:t>
            </a:fld>
            <a:endParaRPr lang="sv-SE"/>
          </a:p>
        </p:txBody>
      </p:sp>
      <p:sp>
        <p:nvSpPr>
          <p:cNvPr id="4" name="Rectangle 4"/>
          <p:cNvSpPr>
            <a:spLocks noGrp="1" noChangeArrowheads="1"/>
          </p:cNvSpPr>
          <p:nvPr>
            <p:ph type="dt" sz="half" idx="12"/>
          </p:nvPr>
        </p:nvSpPr>
        <p:spPr>
          <a:ln/>
        </p:spPr>
        <p:txBody>
          <a:bodyPr/>
          <a:lstStyle>
            <a:lvl1pPr>
              <a:defRPr/>
            </a:lvl1pPr>
          </a:lstStyle>
          <a:p>
            <a:pPr>
              <a:defRPr/>
            </a:pPr>
            <a:r>
              <a:rPr lang="sv-SE"/>
              <a:t>2011-08-26</a:t>
            </a:r>
          </a:p>
        </p:txBody>
      </p:sp>
    </p:spTree>
    <p:extLst>
      <p:ext uri="{BB962C8B-B14F-4D97-AF65-F5344CB8AC3E}">
        <p14:creationId xmlns:p14="http://schemas.microsoft.com/office/powerpoint/2010/main" val="3947704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512175" y="1703024"/>
            <a:ext cx="9949892" cy="7247749"/>
          </a:xfrm>
        </p:spPr>
        <p:txBody>
          <a:bodyPr/>
          <a:lstStyle>
            <a:lvl1pPr algn="l">
              <a:defRPr sz="9100" b="1"/>
            </a:lvl1pPr>
          </a:lstStyle>
          <a:p>
            <a:r>
              <a:rPr lang="sv-SE"/>
              <a:t>Klicka här för att ändra format</a:t>
            </a:r>
          </a:p>
        </p:txBody>
      </p:sp>
      <p:sp>
        <p:nvSpPr>
          <p:cNvPr id="3" name="Platshållare för innehåll 2"/>
          <p:cNvSpPr>
            <a:spLocks noGrp="1"/>
          </p:cNvSpPr>
          <p:nvPr>
            <p:ph idx="1"/>
          </p:nvPr>
        </p:nvSpPr>
        <p:spPr>
          <a:xfrm>
            <a:off x="11824354" y="1703027"/>
            <a:ext cx="16906938" cy="36506084"/>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1512175" y="8950776"/>
            <a:ext cx="9949892" cy="29258335"/>
          </a:xfrm>
        </p:spPr>
        <p:txBody>
          <a:bodyPr/>
          <a:lstStyle>
            <a:lvl1pPr marL="0" indent="0">
              <a:buNone/>
              <a:defRPr sz="6400"/>
            </a:lvl1pPr>
            <a:lvl2pPr marL="2086158" indent="0">
              <a:buNone/>
              <a:defRPr sz="5500"/>
            </a:lvl2pPr>
            <a:lvl3pPr marL="4172316" indent="0">
              <a:buNone/>
              <a:defRPr sz="4600"/>
            </a:lvl3pPr>
            <a:lvl4pPr marL="6258474" indent="0">
              <a:buNone/>
              <a:defRPr sz="4100"/>
            </a:lvl4pPr>
            <a:lvl5pPr marL="8344632" indent="0">
              <a:buNone/>
              <a:defRPr sz="4100"/>
            </a:lvl5pPr>
            <a:lvl6pPr marL="10430789" indent="0">
              <a:buNone/>
              <a:defRPr sz="4100"/>
            </a:lvl6pPr>
            <a:lvl7pPr marL="12516947" indent="0">
              <a:buNone/>
              <a:defRPr sz="4100"/>
            </a:lvl7pPr>
            <a:lvl8pPr marL="14603105" indent="0">
              <a:buNone/>
              <a:defRPr sz="4100"/>
            </a:lvl8pPr>
            <a:lvl9pPr marL="16689263" indent="0">
              <a:buNone/>
              <a:defRPr sz="4100"/>
            </a:lvl9pPr>
          </a:lstStyle>
          <a:p>
            <a:pPr lvl="0"/>
            <a:r>
              <a:rPr lang="sv-SE"/>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7C4167E9-18E5-48E4-9584-A16150D58F69}"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pPr>
              <a:defRPr/>
            </a:pPr>
            <a:r>
              <a:rPr lang="sv-SE"/>
              <a:t>2011-08-26</a:t>
            </a:r>
          </a:p>
        </p:txBody>
      </p:sp>
    </p:spTree>
    <p:extLst>
      <p:ext uri="{BB962C8B-B14F-4D97-AF65-F5344CB8AC3E}">
        <p14:creationId xmlns:p14="http://schemas.microsoft.com/office/powerpoint/2010/main" val="36501322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5927930" y="29941523"/>
            <a:ext cx="18146078" cy="3534767"/>
          </a:xfrm>
        </p:spPr>
        <p:txBody>
          <a:bodyPr/>
          <a:lstStyle>
            <a:lvl1pPr algn="l">
              <a:defRPr sz="9100" b="1"/>
            </a:lvl1pPr>
          </a:lstStyle>
          <a:p>
            <a:r>
              <a:rPr lang="sv-SE"/>
              <a:t>Klicka här för att ändra format</a:t>
            </a:r>
          </a:p>
        </p:txBody>
      </p:sp>
      <p:sp>
        <p:nvSpPr>
          <p:cNvPr id="3" name="Platshållare för bild 2"/>
          <p:cNvSpPr>
            <a:spLocks noGrp="1"/>
          </p:cNvSpPr>
          <p:nvPr>
            <p:ph type="pic" idx="1"/>
          </p:nvPr>
        </p:nvSpPr>
        <p:spPr>
          <a:xfrm>
            <a:off x="5927930" y="3821899"/>
            <a:ext cx="18146078" cy="25664160"/>
          </a:xfrm>
        </p:spPr>
        <p:txBody>
          <a:bodyPr/>
          <a:lstStyle>
            <a:lvl1pPr marL="0" indent="0">
              <a:buNone/>
              <a:defRPr sz="14600"/>
            </a:lvl1pPr>
            <a:lvl2pPr marL="2086158" indent="0">
              <a:buNone/>
              <a:defRPr sz="12800"/>
            </a:lvl2pPr>
            <a:lvl3pPr marL="4172316" indent="0">
              <a:buNone/>
              <a:defRPr sz="11000"/>
            </a:lvl3pPr>
            <a:lvl4pPr marL="6258474" indent="0">
              <a:buNone/>
              <a:defRPr sz="9100"/>
            </a:lvl4pPr>
            <a:lvl5pPr marL="8344632" indent="0">
              <a:buNone/>
              <a:defRPr sz="9100"/>
            </a:lvl5pPr>
            <a:lvl6pPr marL="10430789" indent="0">
              <a:buNone/>
              <a:defRPr sz="9100"/>
            </a:lvl6pPr>
            <a:lvl7pPr marL="12516947" indent="0">
              <a:buNone/>
              <a:defRPr sz="9100"/>
            </a:lvl7pPr>
            <a:lvl8pPr marL="14603105" indent="0">
              <a:buNone/>
              <a:defRPr sz="9100"/>
            </a:lvl8pPr>
            <a:lvl9pPr marL="16689263" indent="0">
              <a:buNone/>
              <a:defRPr sz="91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5927930" y="33476290"/>
            <a:ext cx="18146078" cy="5019953"/>
          </a:xfrm>
        </p:spPr>
        <p:txBody>
          <a:bodyPr/>
          <a:lstStyle>
            <a:lvl1pPr marL="0" indent="0">
              <a:buNone/>
              <a:defRPr sz="6400"/>
            </a:lvl1pPr>
            <a:lvl2pPr marL="2086158" indent="0">
              <a:buNone/>
              <a:defRPr sz="5500"/>
            </a:lvl2pPr>
            <a:lvl3pPr marL="4172316" indent="0">
              <a:buNone/>
              <a:defRPr sz="4600"/>
            </a:lvl3pPr>
            <a:lvl4pPr marL="6258474" indent="0">
              <a:buNone/>
              <a:defRPr sz="4100"/>
            </a:lvl4pPr>
            <a:lvl5pPr marL="8344632" indent="0">
              <a:buNone/>
              <a:defRPr sz="4100"/>
            </a:lvl5pPr>
            <a:lvl6pPr marL="10430789" indent="0">
              <a:buNone/>
              <a:defRPr sz="4100"/>
            </a:lvl6pPr>
            <a:lvl7pPr marL="12516947" indent="0">
              <a:buNone/>
              <a:defRPr sz="4100"/>
            </a:lvl7pPr>
            <a:lvl8pPr marL="14603105" indent="0">
              <a:buNone/>
              <a:defRPr sz="4100"/>
            </a:lvl8pPr>
            <a:lvl9pPr marL="16689263" indent="0">
              <a:buNone/>
              <a:defRPr sz="4100"/>
            </a:lvl9pPr>
          </a:lstStyle>
          <a:p>
            <a:pPr lvl="0"/>
            <a:r>
              <a:rPr lang="sv-SE"/>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3467E5AE-FEB1-4C06-BD6D-7EDED2F883D4}"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pPr>
              <a:defRPr/>
            </a:pPr>
            <a:r>
              <a:rPr lang="sv-SE"/>
              <a:t>2011-08-26</a:t>
            </a:r>
          </a:p>
        </p:txBody>
      </p:sp>
    </p:spTree>
    <p:extLst>
      <p:ext uri="{BB962C8B-B14F-4D97-AF65-F5344CB8AC3E}">
        <p14:creationId xmlns:p14="http://schemas.microsoft.com/office/powerpoint/2010/main" val="39614290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F9975384-90EB-4AE7-B428-6A23E5F8863E}"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pPr>
              <a:defRPr/>
            </a:pPr>
            <a:r>
              <a:rPr lang="sv-SE"/>
              <a:t>2011-08-26</a:t>
            </a:r>
          </a:p>
        </p:txBody>
      </p:sp>
    </p:spTree>
    <p:extLst>
      <p:ext uri="{BB962C8B-B14F-4D97-AF65-F5344CB8AC3E}">
        <p14:creationId xmlns:p14="http://schemas.microsoft.com/office/powerpoint/2010/main" val="13826993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21443460" y="5168479"/>
            <a:ext cx="6311222" cy="33040627"/>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2504541" y="5168479"/>
            <a:ext cx="18434859" cy="33040627"/>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CEC10B1F-CBC5-4175-8B78-E3908A8765E6}"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pPr>
              <a:defRPr/>
            </a:pPr>
            <a:r>
              <a:rPr lang="sv-SE"/>
              <a:t>2011-08-26</a:t>
            </a:r>
          </a:p>
        </p:txBody>
      </p:sp>
    </p:spTree>
    <p:extLst>
      <p:ext uri="{BB962C8B-B14F-4D97-AF65-F5344CB8AC3E}">
        <p14:creationId xmlns:p14="http://schemas.microsoft.com/office/powerpoint/2010/main" val="12089279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2504543" y="5168481"/>
            <a:ext cx="25250138" cy="5099171"/>
          </a:xfrm>
        </p:spPr>
        <p:txBody>
          <a:bodyPr/>
          <a:lstStyle/>
          <a:p>
            <a:r>
              <a:rPr lang="sv-SE"/>
              <a:t>Klicka här för att ändra format</a:t>
            </a:r>
          </a:p>
        </p:txBody>
      </p:sp>
      <p:sp>
        <p:nvSpPr>
          <p:cNvPr id="3" name="Platshållare för text 2"/>
          <p:cNvSpPr>
            <a:spLocks noGrp="1"/>
          </p:cNvSpPr>
          <p:nvPr>
            <p:ph type="body" sz="half" idx="1"/>
          </p:nvPr>
        </p:nvSpPr>
        <p:spPr>
          <a:xfrm>
            <a:off x="2504538" y="10742914"/>
            <a:ext cx="12370419" cy="279810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15379015" y="10742914"/>
            <a:ext cx="12375667" cy="279810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ftr" sz="quarter"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AF7DA615-8FFF-4243-B534-E2E6F538AB25}"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pPr>
              <a:defRPr/>
            </a:pPr>
            <a:r>
              <a:rPr lang="sv-SE"/>
              <a:t>2011-08-26</a:t>
            </a:r>
          </a:p>
        </p:txBody>
      </p:sp>
    </p:spTree>
    <p:extLst>
      <p:ext uri="{BB962C8B-B14F-4D97-AF65-F5344CB8AC3E}">
        <p14:creationId xmlns:p14="http://schemas.microsoft.com/office/powerpoint/2010/main" val="729624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1512173" y="1712928"/>
            <a:ext cx="27219117" cy="7128933"/>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1512175" y="9574555"/>
            <a:ext cx="13362782" cy="3990219"/>
          </a:xfrm>
        </p:spPr>
        <p:txBody>
          <a:bodyPr anchor="b"/>
          <a:lstStyle>
            <a:lvl1pPr marL="0" indent="0">
              <a:buNone/>
              <a:defRPr sz="11000" b="1"/>
            </a:lvl1pPr>
            <a:lvl2pPr marL="2086158" indent="0">
              <a:buNone/>
              <a:defRPr sz="9100" b="1"/>
            </a:lvl2pPr>
            <a:lvl3pPr marL="4172316" indent="0">
              <a:buNone/>
              <a:defRPr sz="8200" b="1"/>
            </a:lvl3pPr>
            <a:lvl4pPr marL="6258474" indent="0">
              <a:buNone/>
              <a:defRPr sz="7300" b="1"/>
            </a:lvl4pPr>
            <a:lvl5pPr marL="8344632" indent="0">
              <a:buNone/>
              <a:defRPr sz="7300" b="1"/>
            </a:lvl5pPr>
            <a:lvl6pPr marL="10430789" indent="0">
              <a:buNone/>
              <a:defRPr sz="7300" b="1"/>
            </a:lvl6pPr>
            <a:lvl7pPr marL="12516947" indent="0">
              <a:buNone/>
              <a:defRPr sz="7300" b="1"/>
            </a:lvl7pPr>
            <a:lvl8pPr marL="14603105" indent="0">
              <a:buNone/>
              <a:defRPr sz="7300" b="1"/>
            </a:lvl8pPr>
            <a:lvl9pPr marL="16689263" indent="0">
              <a:buNone/>
              <a:defRPr sz="7300" b="1"/>
            </a:lvl9pPr>
          </a:lstStyle>
          <a:p>
            <a:pPr lvl="0"/>
            <a:r>
              <a:rPr lang="sv-SE"/>
              <a:t>Klicka här för att ändra format på bakgrundstexten</a:t>
            </a:r>
          </a:p>
        </p:txBody>
      </p:sp>
      <p:sp>
        <p:nvSpPr>
          <p:cNvPr id="4" name="Platshållare för innehåll 3"/>
          <p:cNvSpPr>
            <a:spLocks noGrp="1"/>
          </p:cNvSpPr>
          <p:nvPr>
            <p:ph sz="half" idx="2"/>
          </p:nvPr>
        </p:nvSpPr>
        <p:spPr>
          <a:xfrm>
            <a:off x="1512175" y="13564774"/>
            <a:ext cx="13362782" cy="24644330"/>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15363262" y="9574555"/>
            <a:ext cx="13368030" cy="3990219"/>
          </a:xfrm>
        </p:spPr>
        <p:txBody>
          <a:bodyPr anchor="b"/>
          <a:lstStyle>
            <a:lvl1pPr marL="0" indent="0">
              <a:buNone/>
              <a:defRPr sz="11000" b="1"/>
            </a:lvl1pPr>
            <a:lvl2pPr marL="2086158" indent="0">
              <a:buNone/>
              <a:defRPr sz="9100" b="1"/>
            </a:lvl2pPr>
            <a:lvl3pPr marL="4172316" indent="0">
              <a:buNone/>
              <a:defRPr sz="8200" b="1"/>
            </a:lvl3pPr>
            <a:lvl4pPr marL="6258474" indent="0">
              <a:buNone/>
              <a:defRPr sz="7300" b="1"/>
            </a:lvl4pPr>
            <a:lvl5pPr marL="8344632" indent="0">
              <a:buNone/>
              <a:defRPr sz="7300" b="1"/>
            </a:lvl5pPr>
            <a:lvl6pPr marL="10430789" indent="0">
              <a:buNone/>
              <a:defRPr sz="7300" b="1"/>
            </a:lvl6pPr>
            <a:lvl7pPr marL="12516947" indent="0">
              <a:buNone/>
              <a:defRPr sz="7300" b="1"/>
            </a:lvl7pPr>
            <a:lvl8pPr marL="14603105" indent="0">
              <a:buNone/>
              <a:defRPr sz="7300" b="1"/>
            </a:lvl8pPr>
            <a:lvl9pPr marL="16689263" indent="0">
              <a:buNone/>
              <a:defRPr sz="73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15363262" y="13564774"/>
            <a:ext cx="13368030" cy="24644330"/>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5"/>
          <p:cNvSpPr>
            <a:spLocks noGrp="1" noChangeArrowheads="1"/>
          </p:cNvSpPr>
          <p:nvPr>
            <p:ph type="ftr" sz="quarter" idx="10"/>
          </p:nvPr>
        </p:nvSpPr>
        <p:spPr>
          <a:ln/>
        </p:spPr>
        <p:txBody>
          <a:bodyPr/>
          <a:lstStyle>
            <a:lvl1pPr>
              <a:defRPr/>
            </a:lvl1pPr>
          </a:lstStyle>
          <a:p>
            <a:pPr>
              <a:defRPr/>
            </a:pPr>
            <a:endParaRPr lang="sv-SE"/>
          </a:p>
        </p:txBody>
      </p:sp>
      <p:sp>
        <p:nvSpPr>
          <p:cNvPr id="8" name="Rectangle 6"/>
          <p:cNvSpPr>
            <a:spLocks noGrp="1" noChangeArrowheads="1"/>
          </p:cNvSpPr>
          <p:nvPr>
            <p:ph type="sldNum" sz="quarter" idx="11"/>
          </p:nvPr>
        </p:nvSpPr>
        <p:spPr>
          <a:ln/>
        </p:spPr>
        <p:txBody>
          <a:bodyPr/>
          <a:lstStyle>
            <a:lvl1pPr>
              <a:defRPr/>
            </a:lvl1pPr>
          </a:lstStyle>
          <a:p>
            <a:pPr>
              <a:defRPr/>
            </a:pPr>
            <a:fld id="{A5B5B5DA-95FB-465E-90AE-6598B2644A6A}" type="slidenum">
              <a:rPr lang="sv-SE"/>
              <a:pPr>
                <a:defRPr/>
              </a:pPr>
              <a:t>‹#›</a:t>
            </a:fld>
            <a:endParaRPr lang="sv-SE"/>
          </a:p>
        </p:txBody>
      </p:sp>
      <p:sp>
        <p:nvSpPr>
          <p:cNvPr id="9" name="Rectangle 4"/>
          <p:cNvSpPr>
            <a:spLocks noGrp="1" noChangeArrowheads="1"/>
          </p:cNvSpPr>
          <p:nvPr>
            <p:ph type="dt" sz="half" idx="12"/>
          </p:nvPr>
        </p:nvSpPr>
        <p:spPr>
          <a:ln/>
        </p:spPr>
        <p:txBody>
          <a:bodyPr/>
          <a:lstStyle>
            <a:lvl1pPr>
              <a:defRPr/>
            </a:lvl1pPr>
          </a:lstStyle>
          <a:p>
            <a:pPr>
              <a:defRPr/>
            </a:pPr>
            <a:r>
              <a:rPr lang="sv-SE"/>
              <a:t>2011-08-26</a:t>
            </a:r>
          </a:p>
        </p:txBody>
      </p:sp>
    </p:spTree>
    <p:extLst>
      <p:ext uri="{BB962C8B-B14F-4D97-AF65-F5344CB8AC3E}">
        <p14:creationId xmlns:p14="http://schemas.microsoft.com/office/powerpoint/2010/main" val="1204055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5"/>
          <p:cNvSpPr>
            <a:spLocks noGrp="1" noChangeArrowheads="1"/>
          </p:cNvSpPr>
          <p:nvPr>
            <p:ph type="ftr" sz="quarter" idx="10"/>
          </p:nvPr>
        </p:nvSpPr>
        <p:spPr>
          <a:ln/>
        </p:spPr>
        <p:txBody>
          <a:bodyPr/>
          <a:lstStyle>
            <a:lvl1pPr>
              <a:defRPr/>
            </a:lvl1pPr>
          </a:lstStyle>
          <a:p>
            <a:pPr>
              <a:defRPr/>
            </a:pPr>
            <a:endParaRPr lang="sv-SE"/>
          </a:p>
        </p:txBody>
      </p:sp>
      <p:sp>
        <p:nvSpPr>
          <p:cNvPr id="4" name="Rectangle 6"/>
          <p:cNvSpPr>
            <a:spLocks noGrp="1" noChangeArrowheads="1"/>
          </p:cNvSpPr>
          <p:nvPr>
            <p:ph type="sldNum" sz="quarter" idx="11"/>
          </p:nvPr>
        </p:nvSpPr>
        <p:spPr>
          <a:ln/>
        </p:spPr>
        <p:txBody>
          <a:bodyPr/>
          <a:lstStyle>
            <a:lvl1pPr>
              <a:defRPr/>
            </a:lvl1pPr>
          </a:lstStyle>
          <a:p>
            <a:pPr>
              <a:defRPr/>
            </a:pPr>
            <a:fld id="{421BE717-5BBE-4FA5-987E-ABF259761AE0}" type="slidenum">
              <a:rPr lang="sv-SE"/>
              <a:pPr>
                <a:defRPr/>
              </a:pPr>
              <a:t>‹#›</a:t>
            </a:fld>
            <a:endParaRPr lang="sv-SE"/>
          </a:p>
        </p:txBody>
      </p:sp>
      <p:sp>
        <p:nvSpPr>
          <p:cNvPr id="5" name="Rectangle 4"/>
          <p:cNvSpPr>
            <a:spLocks noGrp="1" noChangeArrowheads="1"/>
          </p:cNvSpPr>
          <p:nvPr>
            <p:ph type="dt" sz="half" idx="12"/>
          </p:nvPr>
        </p:nvSpPr>
        <p:spPr>
          <a:ln/>
        </p:spPr>
        <p:txBody>
          <a:bodyPr/>
          <a:lstStyle>
            <a:lvl1pPr>
              <a:defRPr/>
            </a:lvl1pPr>
          </a:lstStyle>
          <a:p>
            <a:pPr>
              <a:defRPr/>
            </a:pPr>
            <a:r>
              <a:rPr lang="sv-SE"/>
              <a:t>2011-08-26</a:t>
            </a:r>
          </a:p>
        </p:txBody>
      </p:sp>
    </p:spTree>
    <p:extLst>
      <p:ext uri="{BB962C8B-B14F-4D97-AF65-F5344CB8AC3E}">
        <p14:creationId xmlns:p14="http://schemas.microsoft.com/office/powerpoint/2010/main" val="425345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sv-SE"/>
          </a:p>
        </p:txBody>
      </p:sp>
      <p:sp>
        <p:nvSpPr>
          <p:cNvPr id="3" name="Rectangle 6"/>
          <p:cNvSpPr>
            <a:spLocks noGrp="1" noChangeArrowheads="1"/>
          </p:cNvSpPr>
          <p:nvPr>
            <p:ph type="sldNum" sz="quarter" idx="11"/>
          </p:nvPr>
        </p:nvSpPr>
        <p:spPr>
          <a:ln/>
        </p:spPr>
        <p:txBody>
          <a:bodyPr/>
          <a:lstStyle>
            <a:lvl1pPr>
              <a:defRPr/>
            </a:lvl1pPr>
          </a:lstStyle>
          <a:p>
            <a:pPr>
              <a:defRPr/>
            </a:pPr>
            <a:fld id="{6E057609-9DA1-4E23-835F-DFA4DF6948E8}" type="slidenum">
              <a:rPr lang="sv-SE"/>
              <a:pPr>
                <a:defRPr/>
              </a:pPr>
              <a:t>‹#›</a:t>
            </a:fld>
            <a:endParaRPr lang="sv-SE"/>
          </a:p>
        </p:txBody>
      </p:sp>
      <p:sp>
        <p:nvSpPr>
          <p:cNvPr id="4" name="Rectangle 4"/>
          <p:cNvSpPr>
            <a:spLocks noGrp="1" noChangeArrowheads="1"/>
          </p:cNvSpPr>
          <p:nvPr>
            <p:ph type="dt" sz="half" idx="12"/>
          </p:nvPr>
        </p:nvSpPr>
        <p:spPr>
          <a:ln/>
        </p:spPr>
        <p:txBody>
          <a:bodyPr/>
          <a:lstStyle>
            <a:lvl1pPr>
              <a:defRPr/>
            </a:lvl1pPr>
          </a:lstStyle>
          <a:p>
            <a:pPr>
              <a:defRPr/>
            </a:pPr>
            <a:r>
              <a:rPr lang="sv-SE"/>
              <a:t>2011-08-26</a:t>
            </a:r>
          </a:p>
        </p:txBody>
      </p:sp>
    </p:spTree>
    <p:extLst>
      <p:ext uri="{BB962C8B-B14F-4D97-AF65-F5344CB8AC3E}">
        <p14:creationId xmlns:p14="http://schemas.microsoft.com/office/powerpoint/2010/main" val="2527069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512175" y="1703024"/>
            <a:ext cx="9949892" cy="7247749"/>
          </a:xfrm>
        </p:spPr>
        <p:txBody>
          <a:bodyPr/>
          <a:lstStyle>
            <a:lvl1pPr algn="l">
              <a:defRPr sz="9100" b="1"/>
            </a:lvl1pPr>
          </a:lstStyle>
          <a:p>
            <a:r>
              <a:rPr lang="sv-SE"/>
              <a:t>Klicka här för att ändra format</a:t>
            </a:r>
          </a:p>
        </p:txBody>
      </p:sp>
      <p:sp>
        <p:nvSpPr>
          <p:cNvPr id="3" name="Platshållare för innehåll 2"/>
          <p:cNvSpPr>
            <a:spLocks noGrp="1"/>
          </p:cNvSpPr>
          <p:nvPr>
            <p:ph idx="1"/>
          </p:nvPr>
        </p:nvSpPr>
        <p:spPr>
          <a:xfrm>
            <a:off x="11824354" y="1703027"/>
            <a:ext cx="16906938" cy="36506084"/>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1512175" y="8950776"/>
            <a:ext cx="9949892" cy="29258335"/>
          </a:xfrm>
        </p:spPr>
        <p:txBody>
          <a:bodyPr/>
          <a:lstStyle>
            <a:lvl1pPr marL="0" indent="0">
              <a:buNone/>
              <a:defRPr sz="6400"/>
            </a:lvl1pPr>
            <a:lvl2pPr marL="2086158" indent="0">
              <a:buNone/>
              <a:defRPr sz="5500"/>
            </a:lvl2pPr>
            <a:lvl3pPr marL="4172316" indent="0">
              <a:buNone/>
              <a:defRPr sz="4600"/>
            </a:lvl3pPr>
            <a:lvl4pPr marL="6258474" indent="0">
              <a:buNone/>
              <a:defRPr sz="4100"/>
            </a:lvl4pPr>
            <a:lvl5pPr marL="8344632" indent="0">
              <a:buNone/>
              <a:defRPr sz="4100"/>
            </a:lvl5pPr>
            <a:lvl6pPr marL="10430789" indent="0">
              <a:buNone/>
              <a:defRPr sz="4100"/>
            </a:lvl6pPr>
            <a:lvl7pPr marL="12516947" indent="0">
              <a:buNone/>
              <a:defRPr sz="4100"/>
            </a:lvl7pPr>
            <a:lvl8pPr marL="14603105" indent="0">
              <a:buNone/>
              <a:defRPr sz="4100"/>
            </a:lvl8pPr>
            <a:lvl9pPr marL="16689263" indent="0">
              <a:buNone/>
              <a:defRPr sz="4100"/>
            </a:lvl9pPr>
          </a:lstStyle>
          <a:p>
            <a:pPr lvl="0"/>
            <a:r>
              <a:rPr lang="sv-SE"/>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5A6ACE40-35E5-4313-8997-167C038B6C22}"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pPr>
              <a:defRPr/>
            </a:pPr>
            <a:r>
              <a:rPr lang="sv-SE"/>
              <a:t>2011-08-26</a:t>
            </a:r>
          </a:p>
        </p:txBody>
      </p:sp>
    </p:spTree>
    <p:extLst>
      <p:ext uri="{BB962C8B-B14F-4D97-AF65-F5344CB8AC3E}">
        <p14:creationId xmlns:p14="http://schemas.microsoft.com/office/powerpoint/2010/main" val="1140267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5927930" y="29941523"/>
            <a:ext cx="18146078" cy="3534767"/>
          </a:xfrm>
        </p:spPr>
        <p:txBody>
          <a:bodyPr/>
          <a:lstStyle>
            <a:lvl1pPr algn="l">
              <a:defRPr sz="9100" b="1"/>
            </a:lvl1pPr>
          </a:lstStyle>
          <a:p>
            <a:r>
              <a:rPr lang="sv-SE"/>
              <a:t>Klicka här för att ändra format</a:t>
            </a:r>
          </a:p>
        </p:txBody>
      </p:sp>
      <p:sp>
        <p:nvSpPr>
          <p:cNvPr id="3" name="Platshållare för bild 2"/>
          <p:cNvSpPr>
            <a:spLocks noGrp="1"/>
          </p:cNvSpPr>
          <p:nvPr>
            <p:ph type="pic" idx="1"/>
          </p:nvPr>
        </p:nvSpPr>
        <p:spPr>
          <a:xfrm>
            <a:off x="5927930" y="3821899"/>
            <a:ext cx="18146078" cy="25664160"/>
          </a:xfrm>
        </p:spPr>
        <p:txBody>
          <a:bodyPr/>
          <a:lstStyle>
            <a:lvl1pPr marL="0" indent="0">
              <a:buNone/>
              <a:defRPr sz="14600"/>
            </a:lvl1pPr>
            <a:lvl2pPr marL="2086158" indent="0">
              <a:buNone/>
              <a:defRPr sz="12800"/>
            </a:lvl2pPr>
            <a:lvl3pPr marL="4172316" indent="0">
              <a:buNone/>
              <a:defRPr sz="11000"/>
            </a:lvl3pPr>
            <a:lvl4pPr marL="6258474" indent="0">
              <a:buNone/>
              <a:defRPr sz="9100"/>
            </a:lvl4pPr>
            <a:lvl5pPr marL="8344632" indent="0">
              <a:buNone/>
              <a:defRPr sz="9100"/>
            </a:lvl5pPr>
            <a:lvl6pPr marL="10430789" indent="0">
              <a:buNone/>
              <a:defRPr sz="9100"/>
            </a:lvl6pPr>
            <a:lvl7pPr marL="12516947" indent="0">
              <a:buNone/>
              <a:defRPr sz="9100"/>
            </a:lvl7pPr>
            <a:lvl8pPr marL="14603105" indent="0">
              <a:buNone/>
              <a:defRPr sz="9100"/>
            </a:lvl8pPr>
            <a:lvl9pPr marL="16689263" indent="0">
              <a:buNone/>
              <a:defRPr sz="91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5927930" y="33476290"/>
            <a:ext cx="18146078" cy="5019953"/>
          </a:xfrm>
        </p:spPr>
        <p:txBody>
          <a:bodyPr/>
          <a:lstStyle>
            <a:lvl1pPr marL="0" indent="0">
              <a:buNone/>
              <a:defRPr sz="6400"/>
            </a:lvl1pPr>
            <a:lvl2pPr marL="2086158" indent="0">
              <a:buNone/>
              <a:defRPr sz="5500"/>
            </a:lvl2pPr>
            <a:lvl3pPr marL="4172316" indent="0">
              <a:buNone/>
              <a:defRPr sz="4600"/>
            </a:lvl3pPr>
            <a:lvl4pPr marL="6258474" indent="0">
              <a:buNone/>
              <a:defRPr sz="4100"/>
            </a:lvl4pPr>
            <a:lvl5pPr marL="8344632" indent="0">
              <a:buNone/>
              <a:defRPr sz="4100"/>
            </a:lvl5pPr>
            <a:lvl6pPr marL="10430789" indent="0">
              <a:buNone/>
              <a:defRPr sz="4100"/>
            </a:lvl6pPr>
            <a:lvl7pPr marL="12516947" indent="0">
              <a:buNone/>
              <a:defRPr sz="4100"/>
            </a:lvl7pPr>
            <a:lvl8pPr marL="14603105" indent="0">
              <a:buNone/>
              <a:defRPr sz="4100"/>
            </a:lvl8pPr>
            <a:lvl9pPr marL="16689263" indent="0">
              <a:buNone/>
              <a:defRPr sz="4100"/>
            </a:lvl9pPr>
          </a:lstStyle>
          <a:p>
            <a:pPr lvl="0"/>
            <a:r>
              <a:rPr lang="sv-SE"/>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B75CAA71-D4FA-4671-8582-C43744F5B47C}"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pPr>
              <a:defRPr/>
            </a:pPr>
            <a:r>
              <a:rPr lang="sv-SE"/>
              <a:t>2011-08-26</a:t>
            </a:r>
          </a:p>
        </p:txBody>
      </p:sp>
    </p:spTree>
    <p:extLst>
      <p:ext uri="{BB962C8B-B14F-4D97-AF65-F5344CB8AC3E}">
        <p14:creationId xmlns:p14="http://schemas.microsoft.com/office/powerpoint/2010/main" val="1825873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6289" y="5168479"/>
            <a:ext cx="25251894" cy="5101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a:t>Klicka här för format</a:t>
            </a:r>
          </a:p>
        </p:txBody>
      </p:sp>
      <p:sp>
        <p:nvSpPr>
          <p:cNvPr id="1027" name="Rectangle 3"/>
          <p:cNvSpPr>
            <a:spLocks noGrp="1" noChangeArrowheads="1"/>
          </p:cNvSpPr>
          <p:nvPr>
            <p:ph type="body" idx="1"/>
          </p:nvPr>
        </p:nvSpPr>
        <p:spPr bwMode="auto">
          <a:xfrm>
            <a:off x="2506289" y="10745384"/>
            <a:ext cx="25251894" cy="27981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a:p>
            <a:pPr lvl="4"/>
            <a:endParaRPr lang="en-GB" dirty="0"/>
          </a:p>
          <a:p>
            <a:pPr lvl="4"/>
            <a:endParaRPr lang="en-GB" dirty="0"/>
          </a:p>
          <a:p>
            <a:pPr lvl="4"/>
            <a:endParaRPr lang="en-GB" dirty="0"/>
          </a:p>
          <a:p>
            <a:pPr lvl="4"/>
            <a:endParaRPr lang="en-GB" dirty="0"/>
          </a:p>
          <a:p>
            <a:pPr lvl="4"/>
            <a:endParaRPr lang="sv-SE" dirty="0"/>
          </a:p>
        </p:txBody>
      </p:sp>
      <p:sp>
        <p:nvSpPr>
          <p:cNvPr id="1029" name="Rectangle 5"/>
          <p:cNvSpPr>
            <a:spLocks noGrp="1" noChangeArrowheads="1"/>
          </p:cNvSpPr>
          <p:nvPr>
            <p:ph type="ftr" sz="quarter" idx="3"/>
          </p:nvPr>
        </p:nvSpPr>
        <p:spPr bwMode="auto">
          <a:xfrm>
            <a:off x="1428164" y="3542191"/>
            <a:ext cx="22682597" cy="67576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3200">
                <a:latin typeface="Arial Black" pitchFamily="34" charset="0"/>
                <a:cs typeface="+mn-cs"/>
              </a:defRPr>
            </a:lvl1pPr>
          </a:lstStyle>
          <a:p>
            <a:pPr>
              <a:defRPr/>
            </a:pPr>
            <a:endParaRPr lang="sv-SE"/>
          </a:p>
        </p:txBody>
      </p:sp>
      <p:sp>
        <p:nvSpPr>
          <p:cNvPr id="1030" name="Rectangle 6"/>
          <p:cNvSpPr>
            <a:spLocks noGrp="1" noChangeArrowheads="1"/>
          </p:cNvSpPr>
          <p:nvPr>
            <p:ph type="sldNum" sz="quarter" idx="4"/>
          </p:nvPr>
        </p:nvSpPr>
        <p:spPr bwMode="auto">
          <a:xfrm>
            <a:off x="27233121" y="40842849"/>
            <a:ext cx="1694194" cy="675766"/>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3200">
                <a:latin typeface="+mj-lt"/>
                <a:cs typeface="+mn-cs"/>
              </a:defRPr>
            </a:lvl1pPr>
          </a:lstStyle>
          <a:p>
            <a:pPr>
              <a:defRPr/>
            </a:pPr>
            <a:fld id="{DA2B4D53-AD79-4471-B65F-C165A6A75B71}" type="slidenum">
              <a:rPr lang="sv-SE"/>
              <a:pPr>
                <a:defRPr/>
              </a:pPr>
              <a:t>‹#›</a:t>
            </a:fld>
            <a:endParaRPr lang="sv-SE"/>
          </a:p>
        </p:txBody>
      </p:sp>
      <p:sp>
        <p:nvSpPr>
          <p:cNvPr id="2" name="Rectangle 9"/>
          <p:cNvSpPr>
            <a:spLocks noChangeArrowheads="1"/>
          </p:cNvSpPr>
          <p:nvPr/>
        </p:nvSpPr>
        <p:spPr bwMode="auto">
          <a:xfrm>
            <a:off x="1428166" y="4359048"/>
            <a:ext cx="27380137" cy="445558"/>
          </a:xfrm>
          <a:prstGeom prst="rect">
            <a:avLst/>
          </a:prstGeom>
          <a:solidFill>
            <a:schemeClr val="tx1"/>
          </a:solidFill>
          <a:ln w="9525">
            <a:solidFill>
              <a:schemeClr val="tx1"/>
            </a:solidFill>
            <a:miter lim="800000"/>
            <a:headEnd/>
            <a:tailEnd/>
          </a:ln>
        </p:spPr>
        <p:txBody>
          <a:bodyPr wrap="none" lIns="417232" tIns="208616" rIns="417232" bIns="208616" anchor="ctr"/>
          <a:lstStyle/>
          <a:p>
            <a:endParaRPr lang="sv-SE"/>
          </a:p>
        </p:txBody>
      </p:sp>
      <p:pic>
        <p:nvPicPr>
          <p:cNvPr id="1031" name="Picture 10" descr="SMHI Logotype_svart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741950" y="1811937"/>
            <a:ext cx="3024346" cy="228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1428164" y="2695632"/>
            <a:ext cx="7056808" cy="668338"/>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3200">
                <a:latin typeface="Arial Black" pitchFamily="34" charset="0"/>
                <a:cs typeface="+mn-cs"/>
              </a:defRPr>
            </a:lvl1pPr>
          </a:lstStyle>
          <a:p>
            <a:pPr>
              <a:defRPr/>
            </a:pPr>
            <a:r>
              <a:rPr lang="sv-SE"/>
              <a:t>2011-08-26</a:t>
            </a:r>
          </a:p>
        </p:txBody>
      </p:sp>
    </p:spTree>
  </p:cSld>
  <p:clrMap bg1="lt1" tx1="dk1" bg2="lt2" tx2="dk2" accent1="accent1" accent2="accent2" accent3="accent3" accent4="accent4" accent5="accent5" accent6="accent6" hlink="hlink" folHlink="folHlink"/>
  <p:sldLayoutIdLst>
    <p:sldLayoutId id="2147484137"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Lst>
  <p:hf sldNum="0" hdr="0" ftr="0"/>
  <p:txStyles>
    <p:titleStyle>
      <a:lvl1pPr algn="l" rtl="0" eaLnBrk="0" fontAlgn="base" hangingPunct="0">
        <a:spcBef>
          <a:spcPct val="0"/>
        </a:spcBef>
        <a:spcAft>
          <a:spcPct val="0"/>
        </a:spcAft>
        <a:defRPr sz="11900">
          <a:solidFill>
            <a:schemeClr val="tx1"/>
          </a:solidFill>
          <a:latin typeface="+mj-lt"/>
          <a:ea typeface="+mj-ea"/>
          <a:cs typeface="+mj-cs"/>
        </a:defRPr>
      </a:lvl1pPr>
      <a:lvl2pPr algn="l" rtl="0" eaLnBrk="0" fontAlgn="base" hangingPunct="0">
        <a:spcBef>
          <a:spcPct val="0"/>
        </a:spcBef>
        <a:spcAft>
          <a:spcPct val="0"/>
        </a:spcAft>
        <a:defRPr sz="11900">
          <a:solidFill>
            <a:schemeClr val="tx1"/>
          </a:solidFill>
          <a:latin typeface="Arial Black" pitchFamily="34" charset="0"/>
        </a:defRPr>
      </a:lvl2pPr>
      <a:lvl3pPr algn="l" rtl="0" eaLnBrk="0" fontAlgn="base" hangingPunct="0">
        <a:spcBef>
          <a:spcPct val="0"/>
        </a:spcBef>
        <a:spcAft>
          <a:spcPct val="0"/>
        </a:spcAft>
        <a:defRPr sz="11900">
          <a:solidFill>
            <a:schemeClr val="tx1"/>
          </a:solidFill>
          <a:latin typeface="Arial Black" pitchFamily="34" charset="0"/>
        </a:defRPr>
      </a:lvl3pPr>
      <a:lvl4pPr algn="l" rtl="0" eaLnBrk="0" fontAlgn="base" hangingPunct="0">
        <a:spcBef>
          <a:spcPct val="0"/>
        </a:spcBef>
        <a:spcAft>
          <a:spcPct val="0"/>
        </a:spcAft>
        <a:defRPr sz="11900">
          <a:solidFill>
            <a:schemeClr val="tx1"/>
          </a:solidFill>
          <a:latin typeface="Arial Black" pitchFamily="34" charset="0"/>
        </a:defRPr>
      </a:lvl4pPr>
      <a:lvl5pPr algn="l" rtl="0" eaLnBrk="0" fontAlgn="base" hangingPunct="0">
        <a:spcBef>
          <a:spcPct val="0"/>
        </a:spcBef>
        <a:spcAft>
          <a:spcPct val="0"/>
        </a:spcAft>
        <a:defRPr sz="11900">
          <a:solidFill>
            <a:schemeClr val="tx1"/>
          </a:solidFill>
          <a:latin typeface="Arial Black" pitchFamily="34" charset="0"/>
        </a:defRPr>
      </a:lvl5pPr>
      <a:lvl6pPr marL="2086158" algn="l" rtl="0" eaLnBrk="1" fontAlgn="base" hangingPunct="1">
        <a:spcBef>
          <a:spcPct val="0"/>
        </a:spcBef>
        <a:spcAft>
          <a:spcPct val="0"/>
        </a:spcAft>
        <a:defRPr sz="16400">
          <a:solidFill>
            <a:schemeClr val="tx2"/>
          </a:solidFill>
          <a:latin typeface="Arial Black" pitchFamily="34" charset="0"/>
        </a:defRPr>
      </a:lvl6pPr>
      <a:lvl7pPr marL="4172316" algn="l" rtl="0" eaLnBrk="1" fontAlgn="base" hangingPunct="1">
        <a:spcBef>
          <a:spcPct val="0"/>
        </a:spcBef>
        <a:spcAft>
          <a:spcPct val="0"/>
        </a:spcAft>
        <a:defRPr sz="16400">
          <a:solidFill>
            <a:schemeClr val="tx2"/>
          </a:solidFill>
          <a:latin typeface="Arial Black" pitchFamily="34" charset="0"/>
        </a:defRPr>
      </a:lvl7pPr>
      <a:lvl8pPr marL="6258474" algn="l" rtl="0" eaLnBrk="1" fontAlgn="base" hangingPunct="1">
        <a:spcBef>
          <a:spcPct val="0"/>
        </a:spcBef>
        <a:spcAft>
          <a:spcPct val="0"/>
        </a:spcAft>
        <a:defRPr sz="16400">
          <a:solidFill>
            <a:schemeClr val="tx2"/>
          </a:solidFill>
          <a:latin typeface="Arial Black" pitchFamily="34" charset="0"/>
        </a:defRPr>
      </a:lvl8pPr>
      <a:lvl9pPr marL="8344632" algn="l" rtl="0" eaLnBrk="1" fontAlgn="base" hangingPunct="1">
        <a:spcBef>
          <a:spcPct val="0"/>
        </a:spcBef>
        <a:spcAft>
          <a:spcPct val="0"/>
        </a:spcAft>
        <a:defRPr sz="16400">
          <a:solidFill>
            <a:schemeClr val="tx2"/>
          </a:solidFill>
          <a:latin typeface="Arial Black" pitchFamily="34" charset="0"/>
        </a:defRPr>
      </a:lvl9pPr>
    </p:titleStyle>
    <p:bodyStyle>
      <a:lvl1pPr marL="1564618" indent="-1564618" algn="l" rtl="0" eaLnBrk="0" fontAlgn="base" hangingPunct="0">
        <a:spcBef>
          <a:spcPct val="20000"/>
        </a:spcBef>
        <a:spcAft>
          <a:spcPct val="0"/>
        </a:spcAft>
        <a:buSzPct val="120000"/>
        <a:buFont typeface="Wingdings" pitchFamily="2" charset="2"/>
        <a:buChar char="§"/>
        <a:defRPr sz="7300">
          <a:solidFill>
            <a:schemeClr val="tx1"/>
          </a:solidFill>
          <a:latin typeface="+mn-lt"/>
          <a:ea typeface="+mn-ea"/>
          <a:cs typeface="+mn-cs"/>
        </a:defRPr>
      </a:lvl1pPr>
      <a:lvl2pPr marL="3390007" indent="-1303849" algn="l" rtl="0" eaLnBrk="0" fontAlgn="base" hangingPunct="0">
        <a:spcBef>
          <a:spcPct val="20000"/>
        </a:spcBef>
        <a:spcAft>
          <a:spcPct val="0"/>
        </a:spcAft>
        <a:buSzPct val="120000"/>
        <a:buFont typeface="Wingdings" pitchFamily="2" charset="2"/>
        <a:buChar char="§"/>
        <a:defRPr sz="7300">
          <a:solidFill>
            <a:schemeClr val="tx1"/>
          </a:solidFill>
          <a:latin typeface="+mn-lt"/>
        </a:defRPr>
      </a:lvl2pPr>
      <a:lvl3pPr marL="5215395" indent="-1043079" algn="l" rtl="0" eaLnBrk="0" fontAlgn="base" hangingPunct="0">
        <a:spcBef>
          <a:spcPct val="20000"/>
        </a:spcBef>
        <a:spcAft>
          <a:spcPct val="0"/>
        </a:spcAft>
        <a:buSzPct val="120000"/>
        <a:buFont typeface="Wingdings" pitchFamily="2" charset="2"/>
        <a:buChar char="§"/>
        <a:defRPr sz="7300">
          <a:solidFill>
            <a:schemeClr val="tx1"/>
          </a:solidFill>
          <a:latin typeface="+mn-lt"/>
        </a:defRPr>
      </a:lvl3pPr>
      <a:lvl4pPr marL="7301553" indent="-1043079" algn="l" rtl="0" eaLnBrk="0" fontAlgn="base" hangingPunct="0">
        <a:spcBef>
          <a:spcPct val="20000"/>
        </a:spcBef>
        <a:spcAft>
          <a:spcPct val="0"/>
        </a:spcAft>
        <a:buSzPct val="120000"/>
        <a:buFont typeface="Wingdings" pitchFamily="2" charset="2"/>
        <a:buChar char="§"/>
        <a:defRPr sz="7300">
          <a:solidFill>
            <a:schemeClr val="tx1"/>
          </a:solidFill>
          <a:latin typeface="+mn-lt"/>
        </a:defRPr>
      </a:lvl4pPr>
      <a:lvl5pPr marL="9387710" indent="-1043079" algn="l" rtl="0" eaLnBrk="0" fontAlgn="base" hangingPunct="0">
        <a:spcBef>
          <a:spcPct val="20000"/>
        </a:spcBef>
        <a:spcAft>
          <a:spcPct val="0"/>
        </a:spcAft>
        <a:buSzPct val="120000"/>
        <a:buFont typeface="Wingdings" pitchFamily="2" charset="2"/>
        <a:buChar char="§"/>
        <a:defRPr sz="7300">
          <a:solidFill>
            <a:schemeClr val="tx1"/>
          </a:solidFill>
          <a:latin typeface="+mn-lt"/>
        </a:defRPr>
      </a:lvl5pPr>
      <a:lvl6pPr marL="11473868" indent="-1043079" algn="l" rtl="0" eaLnBrk="1" fontAlgn="base" hangingPunct="1">
        <a:spcBef>
          <a:spcPct val="20000"/>
        </a:spcBef>
        <a:spcAft>
          <a:spcPct val="0"/>
        </a:spcAft>
        <a:buSzPct val="90000"/>
        <a:buFont typeface="Wingdings" pitchFamily="2" charset="2"/>
        <a:defRPr sz="11000">
          <a:solidFill>
            <a:schemeClr val="tx1"/>
          </a:solidFill>
          <a:latin typeface="+mn-lt"/>
        </a:defRPr>
      </a:lvl6pPr>
      <a:lvl7pPr marL="13560026" indent="-1043079" algn="l" rtl="0" eaLnBrk="1" fontAlgn="base" hangingPunct="1">
        <a:spcBef>
          <a:spcPct val="20000"/>
        </a:spcBef>
        <a:spcAft>
          <a:spcPct val="0"/>
        </a:spcAft>
        <a:buSzPct val="90000"/>
        <a:buFont typeface="Wingdings" pitchFamily="2" charset="2"/>
        <a:defRPr sz="11000">
          <a:solidFill>
            <a:schemeClr val="tx1"/>
          </a:solidFill>
          <a:latin typeface="+mn-lt"/>
        </a:defRPr>
      </a:lvl7pPr>
      <a:lvl8pPr marL="15646184" indent="-1043079" algn="l" rtl="0" eaLnBrk="1" fontAlgn="base" hangingPunct="1">
        <a:spcBef>
          <a:spcPct val="20000"/>
        </a:spcBef>
        <a:spcAft>
          <a:spcPct val="0"/>
        </a:spcAft>
        <a:buSzPct val="90000"/>
        <a:buFont typeface="Wingdings" pitchFamily="2" charset="2"/>
        <a:defRPr sz="11000">
          <a:solidFill>
            <a:schemeClr val="tx1"/>
          </a:solidFill>
          <a:latin typeface="+mn-lt"/>
        </a:defRPr>
      </a:lvl8pPr>
      <a:lvl9pPr marL="17732342" indent="-1043079" algn="l" rtl="0" eaLnBrk="1" fontAlgn="base" hangingPunct="1">
        <a:spcBef>
          <a:spcPct val="20000"/>
        </a:spcBef>
        <a:spcAft>
          <a:spcPct val="0"/>
        </a:spcAft>
        <a:buSzPct val="90000"/>
        <a:buFont typeface="Wingdings" pitchFamily="2" charset="2"/>
        <a:defRPr sz="11000">
          <a:solidFill>
            <a:schemeClr val="tx1"/>
          </a:solidFill>
          <a:latin typeface="+mn-lt"/>
        </a:defRPr>
      </a:lvl9pPr>
    </p:bodyStyle>
    <p:otherStyle>
      <a:defPPr>
        <a:defRPr lang="sv-SE"/>
      </a:defPPr>
      <a:lvl1pPr marL="0" algn="l" defTabSz="4172316" rtl="0" eaLnBrk="1" latinLnBrk="0" hangingPunct="1">
        <a:defRPr sz="8200" kern="1200">
          <a:solidFill>
            <a:schemeClr val="tx1"/>
          </a:solidFill>
          <a:latin typeface="+mn-lt"/>
          <a:ea typeface="+mn-ea"/>
          <a:cs typeface="+mn-cs"/>
        </a:defRPr>
      </a:lvl1pPr>
      <a:lvl2pPr marL="2086158" algn="l" defTabSz="4172316" rtl="0" eaLnBrk="1" latinLnBrk="0" hangingPunct="1">
        <a:defRPr sz="8200" kern="1200">
          <a:solidFill>
            <a:schemeClr val="tx1"/>
          </a:solidFill>
          <a:latin typeface="+mn-lt"/>
          <a:ea typeface="+mn-ea"/>
          <a:cs typeface="+mn-cs"/>
        </a:defRPr>
      </a:lvl2pPr>
      <a:lvl3pPr marL="4172316" algn="l" defTabSz="4172316" rtl="0" eaLnBrk="1" latinLnBrk="0" hangingPunct="1">
        <a:defRPr sz="8200" kern="1200">
          <a:solidFill>
            <a:schemeClr val="tx1"/>
          </a:solidFill>
          <a:latin typeface="+mn-lt"/>
          <a:ea typeface="+mn-ea"/>
          <a:cs typeface="+mn-cs"/>
        </a:defRPr>
      </a:lvl3pPr>
      <a:lvl4pPr marL="6258474" algn="l" defTabSz="4172316" rtl="0" eaLnBrk="1" latinLnBrk="0" hangingPunct="1">
        <a:defRPr sz="8200" kern="1200">
          <a:solidFill>
            <a:schemeClr val="tx1"/>
          </a:solidFill>
          <a:latin typeface="+mn-lt"/>
          <a:ea typeface="+mn-ea"/>
          <a:cs typeface="+mn-cs"/>
        </a:defRPr>
      </a:lvl4pPr>
      <a:lvl5pPr marL="8344632" algn="l" defTabSz="4172316" rtl="0" eaLnBrk="1" latinLnBrk="0" hangingPunct="1">
        <a:defRPr sz="8200" kern="1200">
          <a:solidFill>
            <a:schemeClr val="tx1"/>
          </a:solidFill>
          <a:latin typeface="+mn-lt"/>
          <a:ea typeface="+mn-ea"/>
          <a:cs typeface="+mn-cs"/>
        </a:defRPr>
      </a:lvl5pPr>
      <a:lvl6pPr marL="10430789" algn="l" defTabSz="4172316" rtl="0" eaLnBrk="1" latinLnBrk="0" hangingPunct="1">
        <a:defRPr sz="8200" kern="1200">
          <a:solidFill>
            <a:schemeClr val="tx1"/>
          </a:solidFill>
          <a:latin typeface="+mn-lt"/>
          <a:ea typeface="+mn-ea"/>
          <a:cs typeface="+mn-cs"/>
        </a:defRPr>
      </a:lvl6pPr>
      <a:lvl7pPr marL="12516947" algn="l" defTabSz="4172316" rtl="0" eaLnBrk="1" latinLnBrk="0" hangingPunct="1">
        <a:defRPr sz="8200" kern="1200">
          <a:solidFill>
            <a:schemeClr val="tx1"/>
          </a:solidFill>
          <a:latin typeface="+mn-lt"/>
          <a:ea typeface="+mn-ea"/>
          <a:cs typeface="+mn-cs"/>
        </a:defRPr>
      </a:lvl7pPr>
      <a:lvl8pPr marL="14603105" algn="l" defTabSz="4172316" rtl="0" eaLnBrk="1" latinLnBrk="0" hangingPunct="1">
        <a:defRPr sz="8200" kern="1200">
          <a:solidFill>
            <a:schemeClr val="tx1"/>
          </a:solidFill>
          <a:latin typeface="+mn-lt"/>
          <a:ea typeface="+mn-ea"/>
          <a:cs typeface="+mn-cs"/>
        </a:defRPr>
      </a:lvl8pPr>
      <a:lvl9pPr marL="16689263" algn="l" defTabSz="4172316" rtl="0" eaLnBrk="1" latinLnBrk="0" hangingPunct="1">
        <a:defRPr sz="8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6289" y="5168479"/>
            <a:ext cx="25251894" cy="5101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a:t>Klicka här för format</a:t>
            </a:r>
          </a:p>
        </p:txBody>
      </p:sp>
      <p:sp>
        <p:nvSpPr>
          <p:cNvPr id="2051" name="Rectangle 3"/>
          <p:cNvSpPr>
            <a:spLocks noGrp="1" noChangeArrowheads="1"/>
          </p:cNvSpPr>
          <p:nvPr>
            <p:ph type="body" idx="1"/>
          </p:nvPr>
        </p:nvSpPr>
        <p:spPr bwMode="auto">
          <a:xfrm>
            <a:off x="2506289" y="10745384"/>
            <a:ext cx="25251894" cy="27981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a:p>
            <a:pPr lvl="4"/>
            <a:endParaRPr lang="en-GB"/>
          </a:p>
          <a:p>
            <a:pPr lvl="4"/>
            <a:endParaRPr lang="en-GB"/>
          </a:p>
          <a:p>
            <a:pPr lvl="4"/>
            <a:endParaRPr lang="en-GB"/>
          </a:p>
          <a:p>
            <a:pPr lvl="4"/>
            <a:endParaRPr lang="en-GB"/>
          </a:p>
          <a:p>
            <a:pPr lvl="4"/>
            <a:endParaRPr lang="sv-SE"/>
          </a:p>
        </p:txBody>
      </p:sp>
      <p:sp>
        <p:nvSpPr>
          <p:cNvPr id="1029" name="Rectangle 5"/>
          <p:cNvSpPr>
            <a:spLocks noGrp="1" noChangeArrowheads="1"/>
          </p:cNvSpPr>
          <p:nvPr>
            <p:ph type="ftr" sz="quarter" idx="3"/>
          </p:nvPr>
        </p:nvSpPr>
        <p:spPr bwMode="auto">
          <a:xfrm>
            <a:off x="1428164" y="3542191"/>
            <a:ext cx="22682597" cy="67576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3200">
                <a:latin typeface="Arial Black" pitchFamily="34" charset="0"/>
                <a:cs typeface="+mn-cs"/>
              </a:defRPr>
            </a:lvl1pPr>
          </a:lstStyle>
          <a:p>
            <a:pPr>
              <a:defRPr/>
            </a:pPr>
            <a:endParaRPr lang="sv-SE"/>
          </a:p>
        </p:txBody>
      </p:sp>
      <p:sp>
        <p:nvSpPr>
          <p:cNvPr id="1030" name="Rectangle 6"/>
          <p:cNvSpPr>
            <a:spLocks noGrp="1" noChangeArrowheads="1"/>
          </p:cNvSpPr>
          <p:nvPr>
            <p:ph type="sldNum" sz="quarter" idx="4"/>
          </p:nvPr>
        </p:nvSpPr>
        <p:spPr bwMode="auto">
          <a:xfrm>
            <a:off x="27233121" y="40842849"/>
            <a:ext cx="1694194" cy="675766"/>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3200">
                <a:latin typeface="+mj-lt"/>
                <a:cs typeface="+mn-cs"/>
              </a:defRPr>
            </a:lvl1pPr>
          </a:lstStyle>
          <a:p>
            <a:pPr>
              <a:defRPr/>
            </a:pPr>
            <a:fld id="{F0A70246-2663-4A9B-AD3B-4E1B9639037E}" type="slidenum">
              <a:rPr lang="sv-SE"/>
              <a:pPr>
                <a:defRPr/>
              </a:pPr>
              <a:t>‹#›</a:t>
            </a:fld>
            <a:endParaRPr lang="sv-SE"/>
          </a:p>
        </p:txBody>
      </p:sp>
      <p:sp>
        <p:nvSpPr>
          <p:cNvPr id="2054" name="Rectangle 9"/>
          <p:cNvSpPr>
            <a:spLocks noChangeArrowheads="1"/>
          </p:cNvSpPr>
          <p:nvPr/>
        </p:nvSpPr>
        <p:spPr bwMode="auto">
          <a:xfrm>
            <a:off x="1428166" y="4359048"/>
            <a:ext cx="27380137" cy="445558"/>
          </a:xfrm>
          <a:prstGeom prst="rect">
            <a:avLst/>
          </a:prstGeom>
          <a:solidFill>
            <a:schemeClr val="tx1"/>
          </a:solidFill>
          <a:ln w="9525">
            <a:solidFill>
              <a:schemeClr val="tx1"/>
            </a:solidFill>
            <a:miter lim="800000"/>
            <a:headEnd/>
            <a:tailEnd/>
          </a:ln>
        </p:spPr>
        <p:txBody>
          <a:bodyPr wrap="none" lIns="417232" tIns="208616" rIns="417232" bIns="208616" anchor="ctr"/>
          <a:lstStyle/>
          <a:p>
            <a:endParaRPr lang="sv-SE"/>
          </a:p>
        </p:txBody>
      </p:sp>
      <p:pic>
        <p:nvPicPr>
          <p:cNvPr id="2055" name="Picture 10" descr="SMHI Logotype_svart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741950" y="1811937"/>
            <a:ext cx="3024346" cy="228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1428164" y="2695632"/>
            <a:ext cx="7056808" cy="668338"/>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3200">
                <a:latin typeface="Arial Black" pitchFamily="34" charset="0"/>
                <a:cs typeface="+mn-cs"/>
              </a:defRPr>
            </a:lvl1pPr>
          </a:lstStyle>
          <a:p>
            <a:pPr>
              <a:defRPr/>
            </a:pPr>
            <a:r>
              <a:rPr lang="sv-SE"/>
              <a:t>2011-08-26</a:t>
            </a:r>
          </a:p>
        </p:txBody>
      </p:sp>
    </p:spTree>
  </p:cSld>
  <p:clrMap bg1="lt1" tx1="dk1" bg2="lt2" tx2="dk2" accent1="accent1" accent2="accent2" accent3="accent3" accent4="accent4" accent5="accent5" accent6="accent6" hlink="hlink" folHlink="folHlink"/>
  <p:sldLayoutIdLst>
    <p:sldLayoutId id="2147484138"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 id="2147484114" r:id="rId12"/>
  </p:sldLayoutIdLst>
  <p:hf sldNum="0" hdr="0" ftr="0"/>
  <p:txStyles>
    <p:titleStyle>
      <a:lvl1pPr algn="l" rtl="0" eaLnBrk="0" fontAlgn="base" hangingPunct="0">
        <a:spcBef>
          <a:spcPct val="0"/>
        </a:spcBef>
        <a:spcAft>
          <a:spcPct val="0"/>
        </a:spcAft>
        <a:defRPr sz="11900">
          <a:solidFill>
            <a:schemeClr val="tx1"/>
          </a:solidFill>
          <a:latin typeface="+mj-lt"/>
          <a:ea typeface="+mj-ea"/>
          <a:cs typeface="+mj-cs"/>
        </a:defRPr>
      </a:lvl1pPr>
      <a:lvl2pPr algn="l" rtl="0" eaLnBrk="0" fontAlgn="base" hangingPunct="0">
        <a:spcBef>
          <a:spcPct val="0"/>
        </a:spcBef>
        <a:spcAft>
          <a:spcPct val="0"/>
        </a:spcAft>
        <a:defRPr sz="11900">
          <a:solidFill>
            <a:schemeClr val="tx1"/>
          </a:solidFill>
          <a:latin typeface="Arial Black" pitchFamily="34" charset="0"/>
        </a:defRPr>
      </a:lvl2pPr>
      <a:lvl3pPr algn="l" rtl="0" eaLnBrk="0" fontAlgn="base" hangingPunct="0">
        <a:spcBef>
          <a:spcPct val="0"/>
        </a:spcBef>
        <a:spcAft>
          <a:spcPct val="0"/>
        </a:spcAft>
        <a:defRPr sz="11900">
          <a:solidFill>
            <a:schemeClr val="tx1"/>
          </a:solidFill>
          <a:latin typeface="Arial Black" pitchFamily="34" charset="0"/>
        </a:defRPr>
      </a:lvl3pPr>
      <a:lvl4pPr algn="l" rtl="0" eaLnBrk="0" fontAlgn="base" hangingPunct="0">
        <a:spcBef>
          <a:spcPct val="0"/>
        </a:spcBef>
        <a:spcAft>
          <a:spcPct val="0"/>
        </a:spcAft>
        <a:defRPr sz="11900">
          <a:solidFill>
            <a:schemeClr val="tx1"/>
          </a:solidFill>
          <a:latin typeface="Arial Black" pitchFamily="34" charset="0"/>
        </a:defRPr>
      </a:lvl4pPr>
      <a:lvl5pPr algn="l" rtl="0" eaLnBrk="0" fontAlgn="base" hangingPunct="0">
        <a:spcBef>
          <a:spcPct val="0"/>
        </a:spcBef>
        <a:spcAft>
          <a:spcPct val="0"/>
        </a:spcAft>
        <a:defRPr sz="11900">
          <a:solidFill>
            <a:schemeClr val="tx1"/>
          </a:solidFill>
          <a:latin typeface="Arial Black" pitchFamily="34" charset="0"/>
        </a:defRPr>
      </a:lvl5pPr>
      <a:lvl6pPr marL="2086158" algn="l" rtl="0" fontAlgn="base">
        <a:spcBef>
          <a:spcPct val="0"/>
        </a:spcBef>
        <a:spcAft>
          <a:spcPct val="0"/>
        </a:spcAft>
        <a:defRPr sz="16400">
          <a:solidFill>
            <a:schemeClr val="bg1"/>
          </a:solidFill>
          <a:latin typeface="Arial Black" pitchFamily="34" charset="0"/>
        </a:defRPr>
      </a:lvl6pPr>
      <a:lvl7pPr marL="4172316" algn="l" rtl="0" fontAlgn="base">
        <a:spcBef>
          <a:spcPct val="0"/>
        </a:spcBef>
        <a:spcAft>
          <a:spcPct val="0"/>
        </a:spcAft>
        <a:defRPr sz="16400">
          <a:solidFill>
            <a:schemeClr val="bg1"/>
          </a:solidFill>
          <a:latin typeface="Arial Black" pitchFamily="34" charset="0"/>
        </a:defRPr>
      </a:lvl7pPr>
      <a:lvl8pPr marL="6258474" algn="l" rtl="0" fontAlgn="base">
        <a:spcBef>
          <a:spcPct val="0"/>
        </a:spcBef>
        <a:spcAft>
          <a:spcPct val="0"/>
        </a:spcAft>
        <a:defRPr sz="16400">
          <a:solidFill>
            <a:schemeClr val="bg1"/>
          </a:solidFill>
          <a:latin typeface="Arial Black" pitchFamily="34" charset="0"/>
        </a:defRPr>
      </a:lvl8pPr>
      <a:lvl9pPr marL="8344632" algn="l" rtl="0" fontAlgn="base">
        <a:spcBef>
          <a:spcPct val="0"/>
        </a:spcBef>
        <a:spcAft>
          <a:spcPct val="0"/>
        </a:spcAft>
        <a:defRPr sz="16400">
          <a:solidFill>
            <a:schemeClr val="bg1"/>
          </a:solidFill>
          <a:latin typeface="Arial Black" pitchFamily="34" charset="0"/>
        </a:defRPr>
      </a:lvl9pPr>
    </p:titleStyle>
    <p:bodyStyle>
      <a:lvl1pPr marL="1564618" indent="-1564618" algn="l" rtl="0" eaLnBrk="0" fontAlgn="base" hangingPunct="0">
        <a:spcBef>
          <a:spcPct val="20000"/>
        </a:spcBef>
        <a:spcAft>
          <a:spcPct val="0"/>
        </a:spcAft>
        <a:buSzPct val="120000"/>
        <a:buFont typeface="Wingdings" pitchFamily="2" charset="2"/>
        <a:buChar char="§"/>
        <a:defRPr sz="7300">
          <a:solidFill>
            <a:schemeClr val="tx1"/>
          </a:solidFill>
          <a:latin typeface="+mn-lt"/>
          <a:ea typeface="+mn-ea"/>
          <a:cs typeface="+mn-cs"/>
        </a:defRPr>
      </a:lvl1pPr>
      <a:lvl2pPr marL="3390007" indent="-1303849" algn="l" rtl="0" eaLnBrk="0" fontAlgn="base" hangingPunct="0">
        <a:spcBef>
          <a:spcPct val="20000"/>
        </a:spcBef>
        <a:spcAft>
          <a:spcPct val="0"/>
        </a:spcAft>
        <a:buSzPct val="120000"/>
        <a:buFont typeface="Wingdings" pitchFamily="2" charset="2"/>
        <a:buChar char="§"/>
        <a:defRPr sz="7300">
          <a:solidFill>
            <a:schemeClr val="tx1"/>
          </a:solidFill>
          <a:latin typeface="+mn-lt"/>
        </a:defRPr>
      </a:lvl2pPr>
      <a:lvl3pPr marL="5215395" indent="-1043079" algn="l" rtl="0" eaLnBrk="0" fontAlgn="base" hangingPunct="0">
        <a:spcBef>
          <a:spcPct val="20000"/>
        </a:spcBef>
        <a:spcAft>
          <a:spcPct val="0"/>
        </a:spcAft>
        <a:buSzPct val="120000"/>
        <a:buFont typeface="Wingdings" pitchFamily="2" charset="2"/>
        <a:buChar char="§"/>
        <a:defRPr sz="7300">
          <a:solidFill>
            <a:schemeClr val="tx1"/>
          </a:solidFill>
          <a:latin typeface="+mn-lt"/>
        </a:defRPr>
      </a:lvl3pPr>
      <a:lvl4pPr marL="7301553" indent="-1043079" algn="l" rtl="0" eaLnBrk="0" fontAlgn="base" hangingPunct="0">
        <a:spcBef>
          <a:spcPct val="20000"/>
        </a:spcBef>
        <a:spcAft>
          <a:spcPct val="0"/>
        </a:spcAft>
        <a:buSzPct val="120000"/>
        <a:buFont typeface="Wingdings" pitchFamily="2" charset="2"/>
        <a:buChar char="§"/>
        <a:defRPr sz="7300">
          <a:solidFill>
            <a:schemeClr val="tx1"/>
          </a:solidFill>
          <a:latin typeface="+mn-lt"/>
        </a:defRPr>
      </a:lvl4pPr>
      <a:lvl5pPr marL="9387710" indent="-1043079" algn="l" rtl="0" eaLnBrk="0" fontAlgn="base" hangingPunct="0">
        <a:spcBef>
          <a:spcPct val="20000"/>
        </a:spcBef>
        <a:spcAft>
          <a:spcPct val="0"/>
        </a:spcAft>
        <a:buSzPct val="120000"/>
        <a:buFont typeface="Wingdings" pitchFamily="2" charset="2"/>
        <a:buChar char="§"/>
        <a:defRPr sz="7300">
          <a:solidFill>
            <a:schemeClr val="tx1"/>
          </a:solidFill>
          <a:latin typeface="+mn-lt"/>
        </a:defRPr>
      </a:lvl5pPr>
      <a:lvl6pPr marL="11473868" indent="-1043079" algn="l" rtl="0" fontAlgn="base">
        <a:spcBef>
          <a:spcPct val="20000"/>
        </a:spcBef>
        <a:spcAft>
          <a:spcPct val="0"/>
        </a:spcAft>
        <a:buFont typeface="Wingdings" pitchFamily="2" charset="2"/>
        <a:buChar char="§"/>
        <a:defRPr sz="9100">
          <a:solidFill>
            <a:schemeClr val="bg1"/>
          </a:solidFill>
          <a:latin typeface="+mn-lt"/>
        </a:defRPr>
      </a:lvl6pPr>
      <a:lvl7pPr marL="13560026" indent="-1043079" algn="l" rtl="0" fontAlgn="base">
        <a:spcBef>
          <a:spcPct val="20000"/>
        </a:spcBef>
        <a:spcAft>
          <a:spcPct val="0"/>
        </a:spcAft>
        <a:buFont typeface="Wingdings" pitchFamily="2" charset="2"/>
        <a:buChar char="§"/>
        <a:defRPr sz="9100">
          <a:solidFill>
            <a:schemeClr val="bg1"/>
          </a:solidFill>
          <a:latin typeface="+mn-lt"/>
        </a:defRPr>
      </a:lvl7pPr>
      <a:lvl8pPr marL="15646184" indent="-1043079" algn="l" rtl="0" fontAlgn="base">
        <a:spcBef>
          <a:spcPct val="20000"/>
        </a:spcBef>
        <a:spcAft>
          <a:spcPct val="0"/>
        </a:spcAft>
        <a:buFont typeface="Wingdings" pitchFamily="2" charset="2"/>
        <a:buChar char="§"/>
        <a:defRPr sz="9100">
          <a:solidFill>
            <a:schemeClr val="bg1"/>
          </a:solidFill>
          <a:latin typeface="+mn-lt"/>
        </a:defRPr>
      </a:lvl8pPr>
      <a:lvl9pPr marL="17732342" indent="-1043079" algn="l" rtl="0" fontAlgn="base">
        <a:spcBef>
          <a:spcPct val="20000"/>
        </a:spcBef>
        <a:spcAft>
          <a:spcPct val="0"/>
        </a:spcAft>
        <a:buFont typeface="Wingdings" pitchFamily="2" charset="2"/>
        <a:buChar char="§"/>
        <a:defRPr sz="9100">
          <a:solidFill>
            <a:schemeClr val="bg1"/>
          </a:solidFill>
          <a:latin typeface="+mn-lt"/>
        </a:defRPr>
      </a:lvl9pPr>
    </p:bodyStyle>
    <p:otherStyle>
      <a:defPPr>
        <a:defRPr lang="sv-SE"/>
      </a:defPPr>
      <a:lvl1pPr marL="0" algn="l" defTabSz="4172316" rtl="0" eaLnBrk="1" latinLnBrk="0" hangingPunct="1">
        <a:defRPr sz="8200" kern="1200">
          <a:solidFill>
            <a:schemeClr val="tx1"/>
          </a:solidFill>
          <a:latin typeface="+mn-lt"/>
          <a:ea typeface="+mn-ea"/>
          <a:cs typeface="+mn-cs"/>
        </a:defRPr>
      </a:lvl1pPr>
      <a:lvl2pPr marL="2086158" algn="l" defTabSz="4172316" rtl="0" eaLnBrk="1" latinLnBrk="0" hangingPunct="1">
        <a:defRPr sz="8200" kern="1200">
          <a:solidFill>
            <a:schemeClr val="tx1"/>
          </a:solidFill>
          <a:latin typeface="+mn-lt"/>
          <a:ea typeface="+mn-ea"/>
          <a:cs typeface="+mn-cs"/>
        </a:defRPr>
      </a:lvl2pPr>
      <a:lvl3pPr marL="4172316" algn="l" defTabSz="4172316" rtl="0" eaLnBrk="1" latinLnBrk="0" hangingPunct="1">
        <a:defRPr sz="8200" kern="1200">
          <a:solidFill>
            <a:schemeClr val="tx1"/>
          </a:solidFill>
          <a:latin typeface="+mn-lt"/>
          <a:ea typeface="+mn-ea"/>
          <a:cs typeface="+mn-cs"/>
        </a:defRPr>
      </a:lvl3pPr>
      <a:lvl4pPr marL="6258474" algn="l" defTabSz="4172316" rtl="0" eaLnBrk="1" latinLnBrk="0" hangingPunct="1">
        <a:defRPr sz="8200" kern="1200">
          <a:solidFill>
            <a:schemeClr val="tx1"/>
          </a:solidFill>
          <a:latin typeface="+mn-lt"/>
          <a:ea typeface="+mn-ea"/>
          <a:cs typeface="+mn-cs"/>
        </a:defRPr>
      </a:lvl4pPr>
      <a:lvl5pPr marL="8344632" algn="l" defTabSz="4172316" rtl="0" eaLnBrk="1" latinLnBrk="0" hangingPunct="1">
        <a:defRPr sz="8200" kern="1200">
          <a:solidFill>
            <a:schemeClr val="tx1"/>
          </a:solidFill>
          <a:latin typeface="+mn-lt"/>
          <a:ea typeface="+mn-ea"/>
          <a:cs typeface="+mn-cs"/>
        </a:defRPr>
      </a:lvl5pPr>
      <a:lvl6pPr marL="10430789" algn="l" defTabSz="4172316" rtl="0" eaLnBrk="1" latinLnBrk="0" hangingPunct="1">
        <a:defRPr sz="8200" kern="1200">
          <a:solidFill>
            <a:schemeClr val="tx1"/>
          </a:solidFill>
          <a:latin typeface="+mn-lt"/>
          <a:ea typeface="+mn-ea"/>
          <a:cs typeface="+mn-cs"/>
        </a:defRPr>
      </a:lvl6pPr>
      <a:lvl7pPr marL="12516947" algn="l" defTabSz="4172316" rtl="0" eaLnBrk="1" latinLnBrk="0" hangingPunct="1">
        <a:defRPr sz="8200" kern="1200">
          <a:solidFill>
            <a:schemeClr val="tx1"/>
          </a:solidFill>
          <a:latin typeface="+mn-lt"/>
          <a:ea typeface="+mn-ea"/>
          <a:cs typeface="+mn-cs"/>
        </a:defRPr>
      </a:lvl7pPr>
      <a:lvl8pPr marL="14603105" algn="l" defTabSz="4172316" rtl="0" eaLnBrk="1" latinLnBrk="0" hangingPunct="1">
        <a:defRPr sz="8200" kern="1200">
          <a:solidFill>
            <a:schemeClr val="tx1"/>
          </a:solidFill>
          <a:latin typeface="+mn-lt"/>
          <a:ea typeface="+mn-ea"/>
          <a:cs typeface="+mn-cs"/>
        </a:defRPr>
      </a:lvl8pPr>
      <a:lvl9pPr marL="16689263" algn="l" defTabSz="4172316" rtl="0" eaLnBrk="1" latinLnBrk="0" hangingPunct="1">
        <a:defRPr sz="8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6289" y="5168479"/>
            <a:ext cx="25251894" cy="5101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a:t>Klicka här för format</a:t>
            </a:r>
          </a:p>
        </p:txBody>
      </p:sp>
      <p:sp>
        <p:nvSpPr>
          <p:cNvPr id="3075" name="Rectangle 3"/>
          <p:cNvSpPr>
            <a:spLocks noGrp="1" noChangeArrowheads="1"/>
          </p:cNvSpPr>
          <p:nvPr>
            <p:ph type="body" idx="1"/>
          </p:nvPr>
        </p:nvSpPr>
        <p:spPr bwMode="auto">
          <a:xfrm>
            <a:off x="2506289" y="10745384"/>
            <a:ext cx="25251894" cy="27981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a:p>
            <a:pPr lvl="4"/>
            <a:endParaRPr lang="en-GB"/>
          </a:p>
          <a:p>
            <a:pPr lvl="4"/>
            <a:endParaRPr lang="en-GB"/>
          </a:p>
          <a:p>
            <a:pPr lvl="4"/>
            <a:endParaRPr lang="en-GB"/>
          </a:p>
          <a:p>
            <a:pPr lvl="4"/>
            <a:endParaRPr lang="en-GB"/>
          </a:p>
          <a:p>
            <a:pPr lvl="4"/>
            <a:endParaRPr lang="sv-SE"/>
          </a:p>
        </p:txBody>
      </p:sp>
      <p:sp>
        <p:nvSpPr>
          <p:cNvPr id="1029" name="Rectangle 5"/>
          <p:cNvSpPr>
            <a:spLocks noGrp="1" noChangeArrowheads="1"/>
          </p:cNvSpPr>
          <p:nvPr>
            <p:ph type="ftr" sz="quarter" idx="3"/>
          </p:nvPr>
        </p:nvSpPr>
        <p:spPr bwMode="auto">
          <a:xfrm>
            <a:off x="1428164" y="3542191"/>
            <a:ext cx="22682597" cy="67576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3200">
                <a:latin typeface="Arial Black" pitchFamily="34" charset="0"/>
                <a:cs typeface="+mn-cs"/>
              </a:defRPr>
            </a:lvl1pPr>
          </a:lstStyle>
          <a:p>
            <a:pPr>
              <a:defRPr/>
            </a:pPr>
            <a:endParaRPr lang="sv-SE"/>
          </a:p>
        </p:txBody>
      </p:sp>
      <p:sp>
        <p:nvSpPr>
          <p:cNvPr id="1030" name="Rectangle 6"/>
          <p:cNvSpPr>
            <a:spLocks noGrp="1" noChangeArrowheads="1"/>
          </p:cNvSpPr>
          <p:nvPr>
            <p:ph type="sldNum" sz="quarter" idx="4"/>
          </p:nvPr>
        </p:nvSpPr>
        <p:spPr bwMode="auto">
          <a:xfrm>
            <a:off x="27233121" y="40842849"/>
            <a:ext cx="1694194" cy="675766"/>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3200">
                <a:latin typeface="+mj-lt"/>
                <a:cs typeface="+mn-cs"/>
              </a:defRPr>
            </a:lvl1pPr>
          </a:lstStyle>
          <a:p>
            <a:pPr>
              <a:defRPr/>
            </a:pPr>
            <a:fld id="{6C2546C3-B283-483A-9AA7-E6CDC5EE95CC}" type="slidenum">
              <a:rPr lang="sv-SE"/>
              <a:pPr>
                <a:defRPr/>
              </a:pPr>
              <a:t>‹#›</a:t>
            </a:fld>
            <a:endParaRPr lang="sv-SE"/>
          </a:p>
        </p:txBody>
      </p:sp>
      <p:sp>
        <p:nvSpPr>
          <p:cNvPr id="3078" name="Rectangle 9"/>
          <p:cNvSpPr>
            <a:spLocks noChangeArrowheads="1"/>
          </p:cNvSpPr>
          <p:nvPr/>
        </p:nvSpPr>
        <p:spPr bwMode="auto">
          <a:xfrm>
            <a:off x="1428166" y="4359048"/>
            <a:ext cx="27380137" cy="445558"/>
          </a:xfrm>
          <a:prstGeom prst="rect">
            <a:avLst/>
          </a:prstGeom>
          <a:solidFill>
            <a:schemeClr val="tx1"/>
          </a:solidFill>
          <a:ln w="9525">
            <a:solidFill>
              <a:schemeClr val="tx1"/>
            </a:solidFill>
            <a:miter lim="800000"/>
            <a:headEnd/>
            <a:tailEnd/>
          </a:ln>
        </p:spPr>
        <p:txBody>
          <a:bodyPr wrap="none" lIns="417232" tIns="208616" rIns="417232" bIns="208616" anchor="ctr"/>
          <a:lstStyle/>
          <a:p>
            <a:endParaRPr lang="sv-SE"/>
          </a:p>
        </p:txBody>
      </p:sp>
      <p:pic>
        <p:nvPicPr>
          <p:cNvPr id="3079" name="Picture 10" descr="SMHI Logotype_svart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741950" y="1811937"/>
            <a:ext cx="3024346" cy="228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1428164" y="2695632"/>
            <a:ext cx="7056808" cy="668338"/>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3200">
                <a:latin typeface="Arial Black" pitchFamily="34" charset="0"/>
                <a:cs typeface="+mn-cs"/>
              </a:defRPr>
            </a:lvl1pPr>
          </a:lstStyle>
          <a:p>
            <a:pPr>
              <a:defRPr/>
            </a:pPr>
            <a:r>
              <a:rPr lang="sv-SE"/>
              <a:t>2011-08-26</a:t>
            </a:r>
          </a:p>
        </p:txBody>
      </p:sp>
    </p:spTree>
  </p:cSld>
  <p:clrMap bg1="lt1" tx1="dk1" bg2="lt2" tx2="dk2" accent1="accent1" accent2="accent2" accent3="accent3" accent4="accent4" accent5="accent5" accent6="accent6" hlink="hlink" folHlink="folHlink"/>
  <p:sldLayoutIdLst>
    <p:sldLayoutId id="2147484139"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 id="2147484125" r:id="rId12"/>
  </p:sldLayoutIdLst>
  <p:hf sldNum="0" hdr="0" ftr="0"/>
  <p:txStyles>
    <p:titleStyle>
      <a:lvl1pPr algn="l" rtl="0" eaLnBrk="0" fontAlgn="base" hangingPunct="0">
        <a:spcBef>
          <a:spcPct val="0"/>
        </a:spcBef>
        <a:spcAft>
          <a:spcPct val="0"/>
        </a:spcAft>
        <a:defRPr sz="11900">
          <a:solidFill>
            <a:schemeClr val="tx1"/>
          </a:solidFill>
          <a:latin typeface="+mj-lt"/>
          <a:ea typeface="+mj-ea"/>
          <a:cs typeface="+mj-cs"/>
        </a:defRPr>
      </a:lvl1pPr>
      <a:lvl2pPr algn="l" rtl="0" eaLnBrk="0" fontAlgn="base" hangingPunct="0">
        <a:spcBef>
          <a:spcPct val="0"/>
        </a:spcBef>
        <a:spcAft>
          <a:spcPct val="0"/>
        </a:spcAft>
        <a:defRPr sz="11900">
          <a:solidFill>
            <a:schemeClr val="tx1"/>
          </a:solidFill>
          <a:latin typeface="Arial Black" pitchFamily="34" charset="0"/>
        </a:defRPr>
      </a:lvl2pPr>
      <a:lvl3pPr algn="l" rtl="0" eaLnBrk="0" fontAlgn="base" hangingPunct="0">
        <a:spcBef>
          <a:spcPct val="0"/>
        </a:spcBef>
        <a:spcAft>
          <a:spcPct val="0"/>
        </a:spcAft>
        <a:defRPr sz="11900">
          <a:solidFill>
            <a:schemeClr val="tx1"/>
          </a:solidFill>
          <a:latin typeface="Arial Black" pitchFamily="34" charset="0"/>
        </a:defRPr>
      </a:lvl3pPr>
      <a:lvl4pPr algn="l" rtl="0" eaLnBrk="0" fontAlgn="base" hangingPunct="0">
        <a:spcBef>
          <a:spcPct val="0"/>
        </a:spcBef>
        <a:spcAft>
          <a:spcPct val="0"/>
        </a:spcAft>
        <a:defRPr sz="11900">
          <a:solidFill>
            <a:schemeClr val="tx1"/>
          </a:solidFill>
          <a:latin typeface="Arial Black" pitchFamily="34" charset="0"/>
        </a:defRPr>
      </a:lvl4pPr>
      <a:lvl5pPr algn="l" rtl="0" eaLnBrk="0" fontAlgn="base" hangingPunct="0">
        <a:spcBef>
          <a:spcPct val="0"/>
        </a:spcBef>
        <a:spcAft>
          <a:spcPct val="0"/>
        </a:spcAft>
        <a:defRPr sz="11900">
          <a:solidFill>
            <a:schemeClr val="tx1"/>
          </a:solidFill>
          <a:latin typeface="Arial Black" pitchFamily="34" charset="0"/>
        </a:defRPr>
      </a:lvl5pPr>
      <a:lvl6pPr marL="2086158" algn="l" rtl="0" eaLnBrk="1" fontAlgn="base" hangingPunct="1">
        <a:spcBef>
          <a:spcPct val="0"/>
        </a:spcBef>
        <a:spcAft>
          <a:spcPct val="0"/>
        </a:spcAft>
        <a:defRPr sz="16400">
          <a:solidFill>
            <a:schemeClr val="tx2"/>
          </a:solidFill>
          <a:latin typeface="Arial Black" pitchFamily="34" charset="0"/>
        </a:defRPr>
      </a:lvl6pPr>
      <a:lvl7pPr marL="4172316" algn="l" rtl="0" eaLnBrk="1" fontAlgn="base" hangingPunct="1">
        <a:spcBef>
          <a:spcPct val="0"/>
        </a:spcBef>
        <a:spcAft>
          <a:spcPct val="0"/>
        </a:spcAft>
        <a:defRPr sz="16400">
          <a:solidFill>
            <a:schemeClr val="tx2"/>
          </a:solidFill>
          <a:latin typeface="Arial Black" pitchFamily="34" charset="0"/>
        </a:defRPr>
      </a:lvl7pPr>
      <a:lvl8pPr marL="6258474" algn="l" rtl="0" eaLnBrk="1" fontAlgn="base" hangingPunct="1">
        <a:spcBef>
          <a:spcPct val="0"/>
        </a:spcBef>
        <a:spcAft>
          <a:spcPct val="0"/>
        </a:spcAft>
        <a:defRPr sz="16400">
          <a:solidFill>
            <a:schemeClr val="tx2"/>
          </a:solidFill>
          <a:latin typeface="Arial Black" pitchFamily="34" charset="0"/>
        </a:defRPr>
      </a:lvl8pPr>
      <a:lvl9pPr marL="8344632" algn="l" rtl="0" eaLnBrk="1" fontAlgn="base" hangingPunct="1">
        <a:spcBef>
          <a:spcPct val="0"/>
        </a:spcBef>
        <a:spcAft>
          <a:spcPct val="0"/>
        </a:spcAft>
        <a:defRPr sz="16400">
          <a:solidFill>
            <a:schemeClr val="tx2"/>
          </a:solidFill>
          <a:latin typeface="Arial Black" pitchFamily="34" charset="0"/>
        </a:defRPr>
      </a:lvl9pPr>
    </p:titleStyle>
    <p:bodyStyle>
      <a:lvl1pPr marL="1564618" indent="-1564618" algn="l" rtl="0" eaLnBrk="0" fontAlgn="base" hangingPunct="0">
        <a:spcBef>
          <a:spcPct val="20000"/>
        </a:spcBef>
        <a:spcAft>
          <a:spcPct val="0"/>
        </a:spcAft>
        <a:buSzPct val="120000"/>
        <a:buFont typeface="Wingdings" pitchFamily="2" charset="2"/>
        <a:buChar char="§"/>
        <a:defRPr sz="7300">
          <a:solidFill>
            <a:schemeClr val="tx1"/>
          </a:solidFill>
          <a:latin typeface="+mn-lt"/>
          <a:ea typeface="+mn-ea"/>
          <a:cs typeface="+mn-cs"/>
        </a:defRPr>
      </a:lvl1pPr>
      <a:lvl2pPr marL="3390007" indent="-1303849" algn="l" rtl="0" eaLnBrk="0" fontAlgn="base" hangingPunct="0">
        <a:spcBef>
          <a:spcPct val="20000"/>
        </a:spcBef>
        <a:spcAft>
          <a:spcPct val="0"/>
        </a:spcAft>
        <a:buSzPct val="120000"/>
        <a:buFont typeface="Wingdings" pitchFamily="2" charset="2"/>
        <a:buChar char="§"/>
        <a:defRPr sz="7300">
          <a:solidFill>
            <a:schemeClr val="tx1"/>
          </a:solidFill>
          <a:latin typeface="+mn-lt"/>
        </a:defRPr>
      </a:lvl2pPr>
      <a:lvl3pPr marL="5215395" indent="-1043079" algn="l" rtl="0" eaLnBrk="0" fontAlgn="base" hangingPunct="0">
        <a:spcBef>
          <a:spcPct val="20000"/>
        </a:spcBef>
        <a:spcAft>
          <a:spcPct val="0"/>
        </a:spcAft>
        <a:buSzPct val="120000"/>
        <a:buFont typeface="Wingdings" pitchFamily="2" charset="2"/>
        <a:buChar char="§"/>
        <a:defRPr sz="7300">
          <a:solidFill>
            <a:schemeClr val="tx1"/>
          </a:solidFill>
          <a:latin typeface="+mn-lt"/>
        </a:defRPr>
      </a:lvl3pPr>
      <a:lvl4pPr marL="7301553" indent="-1043079" algn="l" rtl="0" eaLnBrk="0" fontAlgn="base" hangingPunct="0">
        <a:spcBef>
          <a:spcPct val="20000"/>
        </a:spcBef>
        <a:spcAft>
          <a:spcPct val="0"/>
        </a:spcAft>
        <a:buSzPct val="120000"/>
        <a:buFont typeface="Wingdings" pitchFamily="2" charset="2"/>
        <a:buChar char="§"/>
        <a:defRPr sz="7300">
          <a:solidFill>
            <a:schemeClr val="tx1"/>
          </a:solidFill>
          <a:latin typeface="+mn-lt"/>
        </a:defRPr>
      </a:lvl4pPr>
      <a:lvl5pPr marL="9387710" indent="-1043079" algn="l" rtl="0" eaLnBrk="0" fontAlgn="base" hangingPunct="0">
        <a:spcBef>
          <a:spcPct val="20000"/>
        </a:spcBef>
        <a:spcAft>
          <a:spcPct val="0"/>
        </a:spcAft>
        <a:buSzPct val="120000"/>
        <a:buFont typeface="Wingdings" pitchFamily="2" charset="2"/>
        <a:buChar char="§"/>
        <a:defRPr sz="7300">
          <a:solidFill>
            <a:schemeClr val="tx1"/>
          </a:solidFill>
          <a:latin typeface="+mn-lt"/>
        </a:defRPr>
      </a:lvl5pPr>
      <a:lvl6pPr marL="11473868" indent="-1043079" algn="l" rtl="0" eaLnBrk="1" fontAlgn="base" hangingPunct="1">
        <a:spcBef>
          <a:spcPct val="20000"/>
        </a:spcBef>
        <a:spcAft>
          <a:spcPct val="0"/>
        </a:spcAft>
        <a:buSzPct val="90000"/>
        <a:buFont typeface="Wingdings" pitchFamily="2" charset="2"/>
        <a:defRPr sz="11000">
          <a:solidFill>
            <a:schemeClr val="tx1"/>
          </a:solidFill>
          <a:latin typeface="+mn-lt"/>
        </a:defRPr>
      </a:lvl6pPr>
      <a:lvl7pPr marL="13560026" indent="-1043079" algn="l" rtl="0" eaLnBrk="1" fontAlgn="base" hangingPunct="1">
        <a:spcBef>
          <a:spcPct val="20000"/>
        </a:spcBef>
        <a:spcAft>
          <a:spcPct val="0"/>
        </a:spcAft>
        <a:buSzPct val="90000"/>
        <a:buFont typeface="Wingdings" pitchFamily="2" charset="2"/>
        <a:defRPr sz="11000">
          <a:solidFill>
            <a:schemeClr val="tx1"/>
          </a:solidFill>
          <a:latin typeface="+mn-lt"/>
        </a:defRPr>
      </a:lvl7pPr>
      <a:lvl8pPr marL="15646184" indent="-1043079" algn="l" rtl="0" eaLnBrk="1" fontAlgn="base" hangingPunct="1">
        <a:spcBef>
          <a:spcPct val="20000"/>
        </a:spcBef>
        <a:spcAft>
          <a:spcPct val="0"/>
        </a:spcAft>
        <a:buSzPct val="90000"/>
        <a:buFont typeface="Wingdings" pitchFamily="2" charset="2"/>
        <a:defRPr sz="11000">
          <a:solidFill>
            <a:schemeClr val="tx1"/>
          </a:solidFill>
          <a:latin typeface="+mn-lt"/>
        </a:defRPr>
      </a:lvl8pPr>
      <a:lvl9pPr marL="17732342" indent="-1043079" algn="l" rtl="0" eaLnBrk="1" fontAlgn="base" hangingPunct="1">
        <a:spcBef>
          <a:spcPct val="20000"/>
        </a:spcBef>
        <a:spcAft>
          <a:spcPct val="0"/>
        </a:spcAft>
        <a:buSzPct val="90000"/>
        <a:buFont typeface="Wingdings" pitchFamily="2" charset="2"/>
        <a:defRPr sz="11000">
          <a:solidFill>
            <a:schemeClr val="tx1"/>
          </a:solidFill>
          <a:latin typeface="+mn-lt"/>
        </a:defRPr>
      </a:lvl9pPr>
    </p:bodyStyle>
    <p:otherStyle>
      <a:defPPr>
        <a:defRPr lang="sv-SE"/>
      </a:defPPr>
      <a:lvl1pPr marL="0" algn="l" defTabSz="4172316" rtl="0" eaLnBrk="1" latinLnBrk="0" hangingPunct="1">
        <a:defRPr sz="8200" kern="1200">
          <a:solidFill>
            <a:schemeClr val="tx1"/>
          </a:solidFill>
          <a:latin typeface="+mn-lt"/>
          <a:ea typeface="+mn-ea"/>
          <a:cs typeface="+mn-cs"/>
        </a:defRPr>
      </a:lvl1pPr>
      <a:lvl2pPr marL="2086158" algn="l" defTabSz="4172316" rtl="0" eaLnBrk="1" latinLnBrk="0" hangingPunct="1">
        <a:defRPr sz="8200" kern="1200">
          <a:solidFill>
            <a:schemeClr val="tx1"/>
          </a:solidFill>
          <a:latin typeface="+mn-lt"/>
          <a:ea typeface="+mn-ea"/>
          <a:cs typeface="+mn-cs"/>
        </a:defRPr>
      </a:lvl2pPr>
      <a:lvl3pPr marL="4172316" algn="l" defTabSz="4172316" rtl="0" eaLnBrk="1" latinLnBrk="0" hangingPunct="1">
        <a:defRPr sz="8200" kern="1200">
          <a:solidFill>
            <a:schemeClr val="tx1"/>
          </a:solidFill>
          <a:latin typeface="+mn-lt"/>
          <a:ea typeface="+mn-ea"/>
          <a:cs typeface="+mn-cs"/>
        </a:defRPr>
      </a:lvl3pPr>
      <a:lvl4pPr marL="6258474" algn="l" defTabSz="4172316" rtl="0" eaLnBrk="1" latinLnBrk="0" hangingPunct="1">
        <a:defRPr sz="8200" kern="1200">
          <a:solidFill>
            <a:schemeClr val="tx1"/>
          </a:solidFill>
          <a:latin typeface="+mn-lt"/>
          <a:ea typeface="+mn-ea"/>
          <a:cs typeface="+mn-cs"/>
        </a:defRPr>
      </a:lvl4pPr>
      <a:lvl5pPr marL="8344632" algn="l" defTabSz="4172316" rtl="0" eaLnBrk="1" latinLnBrk="0" hangingPunct="1">
        <a:defRPr sz="8200" kern="1200">
          <a:solidFill>
            <a:schemeClr val="tx1"/>
          </a:solidFill>
          <a:latin typeface="+mn-lt"/>
          <a:ea typeface="+mn-ea"/>
          <a:cs typeface="+mn-cs"/>
        </a:defRPr>
      </a:lvl5pPr>
      <a:lvl6pPr marL="10430789" algn="l" defTabSz="4172316" rtl="0" eaLnBrk="1" latinLnBrk="0" hangingPunct="1">
        <a:defRPr sz="8200" kern="1200">
          <a:solidFill>
            <a:schemeClr val="tx1"/>
          </a:solidFill>
          <a:latin typeface="+mn-lt"/>
          <a:ea typeface="+mn-ea"/>
          <a:cs typeface="+mn-cs"/>
        </a:defRPr>
      </a:lvl6pPr>
      <a:lvl7pPr marL="12516947" algn="l" defTabSz="4172316" rtl="0" eaLnBrk="1" latinLnBrk="0" hangingPunct="1">
        <a:defRPr sz="8200" kern="1200">
          <a:solidFill>
            <a:schemeClr val="tx1"/>
          </a:solidFill>
          <a:latin typeface="+mn-lt"/>
          <a:ea typeface="+mn-ea"/>
          <a:cs typeface="+mn-cs"/>
        </a:defRPr>
      </a:lvl7pPr>
      <a:lvl8pPr marL="14603105" algn="l" defTabSz="4172316" rtl="0" eaLnBrk="1" latinLnBrk="0" hangingPunct="1">
        <a:defRPr sz="8200" kern="1200">
          <a:solidFill>
            <a:schemeClr val="tx1"/>
          </a:solidFill>
          <a:latin typeface="+mn-lt"/>
          <a:ea typeface="+mn-ea"/>
          <a:cs typeface="+mn-cs"/>
        </a:defRPr>
      </a:lvl8pPr>
      <a:lvl9pPr marL="16689263" algn="l" defTabSz="4172316" rtl="0" eaLnBrk="1" latinLnBrk="0" hangingPunct="1">
        <a:defRPr sz="8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6289" y="5168479"/>
            <a:ext cx="25251894" cy="5101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a:t>Klicka här för format</a:t>
            </a:r>
          </a:p>
        </p:txBody>
      </p:sp>
      <p:sp>
        <p:nvSpPr>
          <p:cNvPr id="4099" name="Rectangle 3"/>
          <p:cNvSpPr>
            <a:spLocks noGrp="1" noChangeArrowheads="1"/>
          </p:cNvSpPr>
          <p:nvPr>
            <p:ph type="body" idx="1"/>
          </p:nvPr>
        </p:nvSpPr>
        <p:spPr bwMode="auto">
          <a:xfrm>
            <a:off x="2506289" y="10745384"/>
            <a:ext cx="25251894" cy="27981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a:p>
            <a:pPr lvl="4"/>
            <a:endParaRPr lang="en-GB"/>
          </a:p>
          <a:p>
            <a:pPr lvl="4"/>
            <a:endParaRPr lang="en-GB"/>
          </a:p>
          <a:p>
            <a:pPr lvl="4"/>
            <a:endParaRPr lang="en-GB"/>
          </a:p>
          <a:p>
            <a:pPr lvl="4"/>
            <a:endParaRPr lang="en-GB"/>
          </a:p>
          <a:p>
            <a:pPr lvl="4"/>
            <a:endParaRPr lang="sv-SE"/>
          </a:p>
        </p:txBody>
      </p:sp>
      <p:sp>
        <p:nvSpPr>
          <p:cNvPr id="1029" name="Rectangle 5"/>
          <p:cNvSpPr>
            <a:spLocks noGrp="1" noChangeArrowheads="1"/>
          </p:cNvSpPr>
          <p:nvPr>
            <p:ph type="ftr" sz="quarter" idx="3"/>
          </p:nvPr>
        </p:nvSpPr>
        <p:spPr bwMode="auto">
          <a:xfrm>
            <a:off x="1428164" y="3542191"/>
            <a:ext cx="22682597" cy="67576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3200">
                <a:latin typeface="Arial Black" pitchFamily="34" charset="0"/>
                <a:cs typeface="+mn-cs"/>
              </a:defRPr>
            </a:lvl1pPr>
          </a:lstStyle>
          <a:p>
            <a:pPr>
              <a:defRPr/>
            </a:pPr>
            <a:endParaRPr lang="sv-SE"/>
          </a:p>
        </p:txBody>
      </p:sp>
      <p:sp>
        <p:nvSpPr>
          <p:cNvPr id="1030" name="Rectangle 6"/>
          <p:cNvSpPr>
            <a:spLocks noGrp="1" noChangeArrowheads="1"/>
          </p:cNvSpPr>
          <p:nvPr>
            <p:ph type="sldNum" sz="quarter" idx="4"/>
          </p:nvPr>
        </p:nvSpPr>
        <p:spPr bwMode="auto">
          <a:xfrm>
            <a:off x="27233121" y="40842849"/>
            <a:ext cx="1694194" cy="675766"/>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3200">
                <a:latin typeface="+mj-lt"/>
                <a:cs typeface="+mn-cs"/>
              </a:defRPr>
            </a:lvl1pPr>
          </a:lstStyle>
          <a:p>
            <a:pPr>
              <a:defRPr/>
            </a:pPr>
            <a:fld id="{198C9486-1E46-4D46-835A-069D234845A7}" type="slidenum">
              <a:rPr lang="sv-SE"/>
              <a:pPr>
                <a:defRPr/>
              </a:pPr>
              <a:t>‹#›</a:t>
            </a:fld>
            <a:endParaRPr lang="sv-SE"/>
          </a:p>
        </p:txBody>
      </p:sp>
      <p:sp>
        <p:nvSpPr>
          <p:cNvPr id="4102" name="Rectangle 9"/>
          <p:cNvSpPr>
            <a:spLocks noChangeArrowheads="1"/>
          </p:cNvSpPr>
          <p:nvPr/>
        </p:nvSpPr>
        <p:spPr bwMode="auto">
          <a:xfrm>
            <a:off x="1428166" y="4359048"/>
            <a:ext cx="27380137" cy="445558"/>
          </a:xfrm>
          <a:prstGeom prst="rect">
            <a:avLst/>
          </a:prstGeom>
          <a:solidFill>
            <a:schemeClr val="tx1"/>
          </a:solidFill>
          <a:ln w="9525">
            <a:solidFill>
              <a:schemeClr val="tx1"/>
            </a:solidFill>
            <a:miter lim="800000"/>
            <a:headEnd/>
            <a:tailEnd/>
          </a:ln>
        </p:spPr>
        <p:txBody>
          <a:bodyPr wrap="none" lIns="417232" tIns="208616" rIns="417232" bIns="208616" anchor="ctr"/>
          <a:lstStyle/>
          <a:p>
            <a:endParaRPr lang="sv-SE"/>
          </a:p>
        </p:txBody>
      </p:sp>
      <p:pic>
        <p:nvPicPr>
          <p:cNvPr id="4103" name="Picture 10" descr="SMHI Logotype_svart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741950" y="1811937"/>
            <a:ext cx="3024346" cy="228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1428164" y="2695632"/>
            <a:ext cx="7056808" cy="668338"/>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3200">
                <a:latin typeface="Arial Black" pitchFamily="34" charset="0"/>
                <a:cs typeface="+mn-cs"/>
              </a:defRPr>
            </a:lvl1pPr>
          </a:lstStyle>
          <a:p>
            <a:pPr>
              <a:defRPr/>
            </a:pPr>
            <a:r>
              <a:rPr lang="sv-SE"/>
              <a:t>2011-08-26</a:t>
            </a:r>
          </a:p>
        </p:txBody>
      </p:sp>
    </p:spTree>
  </p:cSld>
  <p:clrMap bg1="lt1" tx1="dk1" bg2="lt2" tx2="dk2" accent1="accent1" accent2="accent2" accent3="accent3" accent4="accent4" accent5="accent5" accent6="accent6" hlink="hlink" folHlink="folHlink"/>
  <p:sldLayoutIdLst>
    <p:sldLayoutId id="2147484140"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 id="2147484136" r:id="rId12"/>
  </p:sldLayoutIdLst>
  <p:hf sldNum="0" hdr="0" ftr="0"/>
  <p:txStyles>
    <p:titleStyle>
      <a:lvl1pPr algn="l" rtl="0" eaLnBrk="0" fontAlgn="base" hangingPunct="0">
        <a:spcBef>
          <a:spcPct val="0"/>
        </a:spcBef>
        <a:spcAft>
          <a:spcPct val="0"/>
        </a:spcAft>
        <a:defRPr sz="11900">
          <a:solidFill>
            <a:schemeClr val="tx1"/>
          </a:solidFill>
          <a:latin typeface="+mj-lt"/>
          <a:ea typeface="+mj-ea"/>
          <a:cs typeface="+mj-cs"/>
        </a:defRPr>
      </a:lvl1pPr>
      <a:lvl2pPr algn="l" rtl="0" eaLnBrk="0" fontAlgn="base" hangingPunct="0">
        <a:spcBef>
          <a:spcPct val="0"/>
        </a:spcBef>
        <a:spcAft>
          <a:spcPct val="0"/>
        </a:spcAft>
        <a:defRPr sz="11900">
          <a:solidFill>
            <a:schemeClr val="tx1"/>
          </a:solidFill>
          <a:latin typeface="Arial Black" pitchFamily="34" charset="0"/>
        </a:defRPr>
      </a:lvl2pPr>
      <a:lvl3pPr algn="l" rtl="0" eaLnBrk="0" fontAlgn="base" hangingPunct="0">
        <a:spcBef>
          <a:spcPct val="0"/>
        </a:spcBef>
        <a:spcAft>
          <a:spcPct val="0"/>
        </a:spcAft>
        <a:defRPr sz="11900">
          <a:solidFill>
            <a:schemeClr val="tx1"/>
          </a:solidFill>
          <a:latin typeface="Arial Black" pitchFamily="34" charset="0"/>
        </a:defRPr>
      </a:lvl3pPr>
      <a:lvl4pPr algn="l" rtl="0" eaLnBrk="0" fontAlgn="base" hangingPunct="0">
        <a:spcBef>
          <a:spcPct val="0"/>
        </a:spcBef>
        <a:spcAft>
          <a:spcPct val="0"/>
        </a:spcAft>
        <a:defRPr sz="11900">
          <a:solidFill>
            <a:schemeClr val="tx1"/>
          </a:solidFill>
          <a:latin typeface="Arial Black" pitchFamily="34" charset="0"/>
        </a:defRPr>
      </a:lvl4pPr>
      <a:lvl5pPr algn="l" rtl="0" eaLnBrk="0" fontAlgn="base" hangingPunct="0">
        <a:spcBef>
          <a:spcPct val="0"/>
        </a:spcBef>
        <a:spcAft>
          <a:spcPct val="0"/>
        </a:spcAft>
        <a:defRPr sz="11900">
          <a:solidFill>
            <a:schemeClr val="tx1"/>
          </a:solidFill>
          <a:latin typeface="Arial Black" pitchFamily="34" charset="0"/>
        </a:defRPr>
      </a:lvl5pPr>
      <a:lvl6pPr marL="2086158" algn="l" rtl="0" eaLnBrk="1" fontAlgn="base" hangingPunct="1">
        <a:spcBef>
          <a:spcPct val="0"/>
        </a:spcBef>
        <a:spcAft>
          <a:spcPct val="0"/>
        </a:spcAft>
        <a:defRPr sz="16400">
          <a:solidFill>
            <a:schemeClr val="bg1"/>
          </a:solidFill>
          <a:latin typeface="Arial Black" pitchFamily="34" charset="0"/>
        </a:defRPr>
      </a:lvl6pPr>
      <a:lvl7pPr marL="4172316" algn="l" rtl="0" eaLnBrk="1" fontAlgn="base" hangingPunct="1">
        <a:spcBef>
          <a:spcPct val="0"/>
        </a:spcBef>
        <a:spcAft>
          <a:spcPct val="0"/>
        </a:spcAft>
        <a:defRPr sz="16400">
          <a:solidFill>
            <a:schemeClr val="bg1"/>
          </a:solidFill>
          <a:latin typeface="Arial Black" pitchFamily="34" charset="0"/>
        </a:defRPr>
      </a:lvl7pPr>
      <a:lvl8pPr marL="6258474" algn="l" rtl="0" eaLnBrk="1" fontAlgn="base" hangingPunct="1">
        <a:spcBef>
          <a:spcPct val="0"/>
        </a:spcBef>
        <a:spcAft>
          <a:spcPct val="0"/>
        </a:spcAft>
        <a:defRPr sz="16400">
          <a:solidFill>
            <a:schemeClr val="bg1"/>
          </a:solidFill>
          <a:latin typeface="Arial Black" pitchFamily="34" charset="0"/>
        </a:defRPr>
      </a:lvl8pPr>
      <a:lvl9pPr marL="8344632" algn="l" rtl="0" eaLnBrk="1" fontAlgn="base" hangingPunct="1">
        <a:spcBef>
          <a:spcPct val="0"/>
        </a:spcBef>
        <a:spcAft>
          <a:spcPct val="0"/>
        </a:spcAft>
        <a:defRPr sz="16400">
          <a:solidFill>
            <a:schemeClr val="bg1"/>
          </a:solidFill>
          <a:latin typeface="Arial Black" pitchFamily="34" charset="0"/>
        </a:defRPr>
      </a:lvl9pPr>
    </p:titleStyle>
    <p:bodyStyle>
      <a:lvl1pPr marL="1564618" indent="-1564618" algn="l" rtl="0" eaLnBrk="0" fontAlgn="base" hangingPunct="0">
        <a:spcBef>
          <a:spcPct val="20000"/>
        </a:spcBef>
        <a:spcAft>
          <a:spcPct val="0"/>
        </a:spcAft>
        <a:buSzPct val="120000"/>
        <a:buFont typeface="Wingdings" pitchFamily="2" charset="2"/>
        <a:buChar char="§"/>
        <a:defRPr sz="7300">
          <a:solidFill>
            <a:schemeClr val="tx1"/>
          </a:solidFill>
          <a:latin typeface="+mn-lt"/>
          <a:ea typeface="+mn-ea"/>
          <a:cs typeface="+mn-cs"/>
        </a:defRPr>
      </a:lvl1pPr>
      <a:lvl2pPr marL="3390007" indent="-1303849" algn="l" rtl="0" eaLnBrk="0" fontAlgn="base" hangingPunct="0">
        <a:spcBef>
          <a:spcPct val="20000"/>
        </a:spcBef>
        <a:spcAft>
          <a:spcPct val="0"/>
        </a:spcAft>
        <a:buSzPct val="120000"/>
        <a:buFont typeface="Wingdings" pitchFamily="2" charset="2"/>
        <a:buChar char="§"/>
        <a:defRPr sz="7300">
          <a:solidFill>
            <a:schemeClr val="tx1"/>
          </a:solidFill>
          <a:latin typeface="+mn-lt"/>
        </a:defRPr>
      </a:lvl2pPr>
      <a:lvl3pPr marL="5215395" indent="-1043079" algn="l" rtl="0" eaLnBrk="0" fontAlgn="base" hangingPunct="0">
        <a:spcBef>
          <a:spcPct val="20000"/>
        </a:spcBef>
        <a:spcAft>
          <a:spcPct val="0"/>
        </a:spcAft>
        <a:buSzPct val="120000"/>
        <a:buFont typeface="Wingdings" pitchFamily="2" charset="2"/>
        <a:buChar char="§"/>
        <a:defRPr sz="7300">
          <a:solidFill>
            <a:schemeClr val="tx1"/>
          </a:solidFill>
          <a:latin typeface="+mn-lt"/>
        </a:defRPr>
      </a:lvl3pPr>
      <a:lvl4pPr marL="7301553" indent="-1043079" algn="l" rtl="0" eaLnBrk="0" fontAlgn="base" hangingPunct="0">
        <a:spcBef>
          <a:spcPct val="20000"/>
        </a:spcBef>
        <a:spcAft>
          <a:spcPct val="0"/>
        </a:spcAft>
        <a:buSzPct val="120000"/>
        <a:buFont typeface="Wingdings" pitchFamily="2" charset="2"/>
        <a:buChar char="§"/>
        <a:defRPr sz="7300">
          <a:solidFill>
            <a:schemeClr val="tx1"/>
          </a:solidFill>
          <a:latin typeface="+mn-lt"/>
        </a:defRPr>
      </a:lvl4pPr>
      <a:lvl5pPr marL="9387710" indent="-1043079" algn="l" rtl="0" eaLnBrk="0" fontAlgn="base" hangingPunct="0">
        <a:spcBef>
          <a:spcPct val="20000"/>
        </a:spcBef>
        <a:spcAft>
          <a:spcPct val="0"/>
        </a:spcAft>
        <a:buSzPct val="120000"/>
        <a:buFont typeface="Wingdings" pitchFamily="2" charset="2"/>
        <a:buChar char="§"/>
        <a:defRPr sz="7300">
          <a:solidFill>
            <a:schemeClr val="tx1"/>
          </a:solidFill>
          <a:latin typeface="+mn-lt"/>
        </a:defRPr>
      </a:lvl5pPr>
      <a:lvl6pPr marL="11473868" indent="-1043079" algn="l" rtl="0" eaLnBrk="1" fontAlgn="base" hangingPunct="1">
        <a:spcBef>
          <a:spcPct val="20000"/>
        </a:spcBef>
        <a:spcAft>
          <a:spcPct val="0"/>
        </a:spcAft>
        <a:buFont typeface="Wingdings" pitchFamily="2" charset="2"/>
        <a:buChar char="§"/>
        <a:defRPr sz="9100">
          <a:solidFill>
            <a:schemeClr val="bg1"/>
          </a:solidFill>
          <a:latin typeface="+mn-lt"/>
        </a:defRPr>
      </a:lvl6pPr>
      <a:lvl7pPr marL="13560026" indent="-1043079" algn="l" rtl="0" eaLnBrk="1" fontAlgn="base" hangingPunct="1">
        <a:spcBef>
          <a:spcPct val="20000"/>
        </a:spcBef>
        <a:spcAft>
          <a:spcPct val="0"/>
        </a:spcAft>
        <a:buFont typeface="Wingdings" pitchFamily="2" charset="2"/>
        <a:buChar char="§"/>
        <a:defRPr sz="9100">
          <a:solidFill>
            <a:schemeClr val="bg1"/>
          </a:solidFill>
          <a:latin typeface="+mn-lt"/>
        </a:defRPr>
      </a:lvl7pPr>
      <a:lvl8pPr marL="15646184" indent="-1043079" algn="l" rtl="0" eaLnBrk="1" fontAlgn="base" hangingPunct="1">
        <a:spcBef>
          <a:spcPct val="20000"/>
        </a:spcBef>
        <a:spcAft>
          <a:spcPct val="0"/>
        </a:spcAft>
        <a:buFont typeface="Wingdings" pitchFamily="2" charset="2"/>
        <a:buChar char="§"/>
        <a:defRPr sz="9100">
          <a:solidFill>
            <a:schemeClr val="bg1"/>
          </a:solidFill>
          <a:latin typeface="+mn-lt"/>
        </a:defRPr>
      </a:lvl8pPr>
      <a:lvl9pPr marL="17732342" indent="-1043079" algn="l" rtl="0" eaLnBrk="1" fontAlgn="base" hangingPunct="1">
        <a:spcBef>
          <a:spcPct val="20000"/>
        </a:spcBef>
        <a:spcAft>
          <a:spcPct val="0"/>
        </a:spcAft>
        <a:buFont typeface="Wingdings" pitchFamily="2" charset="2"/>
        <a:buChar char="§"/>
        <a:defRPr sz="9100">
          <a:solidFill>
            <a:schemeClr val="bg1"/>
          </a:solidFill>
          <a:latin typeface="+mn-lt"/>
        </a:defRPr>
      </a:lvl9pPr>
    </p:bodyStyle>
    <p:otherStyle>
      <a:defPPr>
        <a:defRPr lang="sv-SE"/>
      </a:defPPr>
      <a:lvl1pPr marL="0" algn="l" defTabSz="4172316" rtl="0" eaLnBrk="1" latinLnBrk="0" hangingPunct="1">
        <a:defRPr sz="8200" kern="1200">
          <a:solidFill>
            <a:schemeClr val="tx1"/>
          </a:solidFill>
          <a:latin typeface="+mn-lt"/>
          <a:ea typeface="+mn-ea"/>
          <a:cs typeface="+mn-cs"/>
        </a:defRPr>
      </a:lvl1pPr>
      <a:lvl2pPr marL="2086158" algn="l" defTabSz="4172316" rtl="0" eaLnBrk="1" latinLnBrk="0" hangingPunct="1">
        <a:defRPr sz="8200" kern="1200">
          <a:solidFill>
            <a:schemeClr val="tx1"/>
          </a:solidFill>
          <a:latin typeface="+mn-lt"/>
          <a:ea typeface="+mn-ea"/>
          <a:cs typeface="+mn-cs"/>
        </a:defRPr>
      </a:lvl2pPr>
      <a:lvl3pPr marL="4172316" algn="l" defTabSz="4172316" rtl="0" eaLnBrk="1" latinLnBrk="0" hangingPunct="1">
        <a:defRPr sz="8200" kern="1200">
          <a:solidFill>
            <a:schemeClr val="tx1"/>
          </a:solidFill>
          <a:latin typeface="+mn-lt"/>
          <a:ea typeface="+mn-ea"/>
          <a:cs typeface="+mn-cs"/>
        </a:defRPr>
      </a:lvl3pPr>
      <a:lvl4pPr marL="6258474" algn="l" defTabSz="4172316" rtl="0" eaLnBrk="1" latinLnBrk="0" hangingPunct="1">
        <a:defRPr sz="8200" kern="1200">
          <a:solidFill>
            <a:schemeClr val="tx1"/>
          </a:solidFill>
          <a:latin typeface="+mn-lt"/>
          <a:ea typeface="+mn-ea"/>
          <a:cs typeface="+mn-cs"/>
        </a:defRPr>
      </a:lvl4pPr>
      <a:lvl5pPr marL="8344632" algn="l" defTabSz="4172316" rtl="0" eaLnBrk="1" latinLnBrk="0" hangingPunct="1">
        <a:defRPr sz="8200" kern="1200">
          <a:solidFill>
            <a:schemeClr val="tx1"/>
          </a:solidFill>
          <a:latin typeface="+mn-lt"/>
          <a:ea typeface="+mn-ea"/>
          <a:cs typeface="+mn-cs"/>
        </a:defRPr>
      </a:lvl5pPr>
      <a:lvl6pPr marL="10430789" algn="l" defTabSz="4172316" rtl="0" eaLnBrk="1" latinLnBrk="0" hangingPunct="1">
        <a:defRPr sz="8200" kern="1200">
          <a:solidFill>
            <a:schemeClr val="tx1"/>
          </a:solidFill>
          <a:latin typeface="+mn-lt"/>
          <a:ea typeface="+mn-ea"/>
          <a:cs typeface="+mn-cs"/>
        </a:defRPr>
      </a:lvl6pPr>
      <a:lvl7pPr marL="12516947" algn="l" defTabSz="4172316" rtl="0" eaLnBrk="1" latinLnBrk="0" hangingPunct="1">
        <a:defRPr sz="8200" kern="1200">
          <a:solidFill>
            <a:schemeClr val="tx1"/>
          </a:solidFill>
          <a:latin typeface="+mn-lt"/>
          <a:ea typeface="+mn-ea"/>
          <a:cs typeface="+mn-cs"/>
        </a:defRPr>
      </a:lvl7pPr>
      <a:lvl8pPr marL="14603105" algn="l" defTabSz="4172316" rtl="0" eaLnBrk="1" latinLnBrk="0" hangingPunct="1">
        <a:defRPr sz="8200" kern="1200">
          <a:solidFill>
            <a:schemeClr val="tx1"/>
          </a:solidFill>
          <a:latin typeface="+mn-lt"/>
          <a:ea typeface="+mn-ea"/>
          <a:cs typeface="+mn-cs"/>
        </a:defRPr>
      </a:lvl8pPr>
      <a:lvl9pPr marL="16689263" algn="l" defTabSz="4172316"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mailto:anke.thoss@smhi.se" TargetMode="External"/><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mailto:adam.dybbroe@smhi.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4" name="Rektangel 9223"/>
          <p:cNvSpPr/>
          <p:nvPr/>
        </p:nvSpPr>
        <p:spPr>
          <a:xfrm>
            <a:off x="15010170" y="21252148"/>
            <a:ext cx="221536" cy="269304"/>
          </a:xfrm>
          <a:prstGeom prst="rect">
            <a:avLst/>
          </a:prstGeom>
        </p:spPr>
        <p:txBody>
          <a:bodyPr wrap="none">
            <a:spAutoFit/>
          </a:bodyPr>
          <a:lstStyle/>
          <a:p>
            <a:pPr lvl="0" algn="just" defTabSz="4172316" fontAlgn="auto">
              <a:spcBef>
                <a:spcPts val="600"/>
              </a:spcBef>
              <a:spcAft>
                <a:spcPts val="0"/>
              </a:spcAft>
            </a:pPr>
            <a:r>
              <a:rPr lang="en-GB" sz="1150" dirty="0">
                <a:solidFill>
                  <a:srgbClr val="000080"/>
                </a:solidFill>
                <a:latin typeface="Times New Roman"/>
                <a:ea typeface="Times New Roman"/>
                <a:cs typeface="+mn-cs"/>
              </a:rPr>
              <a:t> </a:t>
            </a:r>
            <a:endParaRPr lang="sv-SE" sz="1150" dirty="0">
              <a:solidFill>
                <a:srgbClr val="000080"/>
              </a:solidFill>
              <a:latin typeface="Times New Roman"/>
              <a:ea typeface="Times New Roman"/>
              <a:cs typeface="+mn-cs"/>
            </a:endParaRPr>
          </a:p>
        </p:txBody>
      </p:sp>
      <p:sp>
        <p:nvSpPr>
          <p:cNvPr id="52" name="textruta 51"/>
          <p:cNvSpPr txBox="1"/>
          <p:nvPr/>
        </p:nvSpPr>
        <p:spPr>
          <a:xfrm>
            <a:off x="33397225" y="14397276"/>
            <a:ext cx="737890" cy="707886"/>
          </a:xfrm>
          <a:prstGeom prst="rect">
            <a:avLst/>
          </a:prstGeom>
          <a:noFill/>
        </p:spPr>
        <p:txBody>
          <a:bodyPr wrap="square" rtlCol="0">
            <a:spAutoFit/>
          </a:bodyPr>
          <a:lstStyle/>
          <a:p>
            <a:endParaRPr lang="sv-SE" sz="4000" b="1" dirty="0">
              <a:latin typeface="Arial Narrow" panose="020B0606020202030204" pitchFamily="34" charset="0"/>
            </a:endParaRPr>
          </a:p>
        </p:txBody>
      </p:sp>
      <p:sp>
        <p:nvSpPr>
          <p:cNvPr id="6" name="Rektangel 5">
            <a:extLst>
              <a:ext uri="{FF2B5EF4-FFF2-40B4-BE49-F238E27FC236}">
                <a16:creationId xmlns:a16="http://schemas.microsoft.com/office/drawing/2014/main" id="{C1C51A73-BA54-4447-883A-4B309310417E}"/>
              </a:ext>
            </a:extLst>
          </p:cNvPr>
          <p:cNvSpPr/>
          <p:nvPr/>
        </p:nvSpPr>
        <p:spPr>
          <a:xfrm>
            <a:off x="1404256" y="2645229"/>
            <a:ext cx="23186572" cy="2616101"/>
          </a:xfrm>
          <a:prstGeom prst="rect">
            <a:avLst/>
          </a:prstGeom>
        </p:spPr>
        <p:txBody>
          <a:bodyPr wrap="square">
            <a:spAutoFit/>
          </a:bodyPr>
          <a:lstStyle/>
          <a:p>
            <a:r>
              <a:rPr lang="sv-SE" sz="6600" dirty="0">
                <a:latin typeface="+mj-lt"/>
              </a:rPr>
              <a:t>Nya mikrovågssensorer för </a:t>
            </a:r>
            <a:r>
              <a:rPr lang="sv-SE" sz="6600" dirty="0" err="1">
                <a:latin typeface="+mj-lt"/>
              </a:rPr>
              <a:t>Nowcasting</a:t>
            </a:r>
            <a:r>
              <a:rPr lang="sv-SE" sz="6600" dirty="0">
                <a:latin typeface="+mj-lt"/>
              </a:rPr>
              <a:t> och NWP</a:t>
            </a:r>
          </a:p>
          <a:p>
            <a:endParaRPr lang="sv-SE" sz="6600" dirty="0">
              <a:latin typeface="+mj-lt"/>
            </a:endParaRPr>
          </a:p>
          <a:p>
            <a:pPr algn="ctr"/>
            <a:endParaRPr lang="sv-SE" sz="3200" dirty="0">
              <a:latin typeface="+mj-lt"/>
            </a:endParaRPr>
          </a:p>
        </p:txBody>
      </p:sp>
      <p:sp>
        <p:nvSpPr>
          <p:cNvPr id="7" name="textruta 6">
            <a:extLst>
              <a:ext uri="{FF2B5EF4-FFF2-40B4-BE49-F238E27FC236}">
                <a16:creationId xmlns:a16="http://schemas.microsoft.com/office/drawing/2014/main" id="{50AEB47A-524D-49AD-B472-29EA88EB2ED2}"/>
              </a:ext>
            </a:extLst>
          </p:cNvPr>
          <p:cNvSpPr txBox="1"/>
          <p:nvPr/>
        </p:nvSpPr>
        <p:spPr>
          <a:xfrm>
            <a:off x="1404256" y="41283631"/>
            <a:ext cx="27893414" cy="523220"/>
          </a:xfrm>
          <a:prstGeom prst="rect">
            <a:avLst/>
          </a:prstGeom>
          <a:solidFill>
            <a:schemeClr val="accent3">
              <a:lumMod val="40000"/>
              <a:lumOff val="60000"/>
            </a:schemeClr>
          </a:solidFill>
        </p:spPr>
        <p:txBody>
          <a:bodyPr wrap="square" rtlCol="0">
            <a:spAutoFit/>
          </a:bodyPr>
          <a:lstStyle/>
          <a:p>
            <a:pPr algn="ctr"/>
            <a:r>
              <a:rPr lang="sv-SE" sz="2800" b="1" dirty="0"/>
              <a:t>Kontakt</a:t>
            </a:r>
            <a:r>
              <a:rPr lang="sv-SE" sz="2800" dirty="0"/>
              <a:t>: Anke Thoss (</a:t>
            </a:r>
            <a:r>
              <a:rPr lang="sv-SE" sz="2800" dirty="0">
                <a:hlinkClick r:id="rId3"/>
              </a:rPr>
              <a:t>anke.thoss@smhi.se</a:t>
            </a:r>
            <a:r>
              <a:rPr lang="sv-SE" sz="2800" dirty="0"/>
              <a:t>) och  Adam </a:t>
            </a:r>
            <a:r>
              <a:rPr lang="sv-SE" sz="2800" dirty="0" err="1"/>
              <a:t>Dybbroe</a:t>
            </a:r>
            <a:r>
              <a:rPr lang="sv-SE" sz="2800" dirty="0"/>
              <a:t> (</a:t>
            </a:r>
            <a:r>
              <a:rPr lang="sv-SE" sz="2800" dirty="0">
                <a:hlinkClick r:id="rId4"/>
              </a:rPr>
              <a:t>adam.dybbroe@smhi.se</a:t>
            </a:r>
            <a:r>
              <a:rPr lang="sv-SE" sz="2800" dirty="0"/>
              <a:t>)</a:t>
            </a:r>
          </a:p>
        </p:txBody>
      </p:sp>
      <p:sp>
        <p:nvSpPr>
          <p:cNvPr id="8" name="textruta 7">
            <a:extLst>
              <a:ext uri="{FF2B5EF4-FFF2-40B4-BE49-F238E27FC236}">
                <a16:creationId xmlns:a16="http://schemas.microsoft.com/office/drawing/2014/main" id="{97F6C682-8D9B-43EC-93E9-A5F9892C02AD}"/>
              </a:ext>
            </a:extLst>
          </p:cNvPr>
          <p:cNvSpPr txBox="1"/>
          <p:nvPr/>
        </p:nvSpPr>
        <p:spPr>
          <a:xfrm>
            <a:off x="1404257" y="3840540"/>
            <a:ext cx="11593285" cy="9941183"/>
          </a:xfrm>
          <a:prstGeom prst="rect">
            <a:avLst/>
          </a:prstGeom>
          <a:noFill/>
        </p:spPr>
        <p:txBody>
          <a:bodyPr wrap="square" rtlCol="0">
            <a:spAutoFit/>
          </a:bodyPr>
          <a:lstStyle/>
          <a:p>
            <a:r>
              <a:rPr lang="sv-SE" sz="4000" dirty="0">
                <a:latin typeface="+mn-lt"/>
              </a:rPr>
              <a:t>Data från mikrovågs (MW) sensorer har blivit allt viktigare för numeriska väderprognoser, främst för att få information om atmosfärens fukt- och temperaturprofiler, men även andra atmosfäriska parametrar som nederbörd och molnparametrar är av intresse i ”all sky” assimilationen av MW data. Dessutom assimileras </a:t>
            </a:r>
            <a:r>
              <a:rPr lang="sv-SE" sz="4000" dirty="0" err="1">
                <a:latin typeface="+mn-lt"/>
              </a:rPr>
              <a:t>ytparametrar</a:t>
            </a:r>
            <a:r>
              <a:rPr lang="sv-SE" sz="4000" dirty="0">
                <a:latin typeface="+mn-lt"/>
              </a:rPr>
              <a:t> som is- och snötäcke som är framtagna med hjälp av MW sensorer.</a:t>
            </a:r>
          </a:p>
          <a:p>
            <a:r>
              <a:rPr lang="sv-SE" sz="4000" dirty="0" err="1">
                <a:latin typeface="+mn-lt"/>
              </a:rPr>
              <a:t>EUMETSAT:s</a:t>
            </a:r>
            <a:r>
              <a:rPr lang="sv-SE" sz="4000" dirty="0">
                <a:latin typeface="+mn-lt"/>
              </a:rPr>
              <a:t> andra generation av polära satelliter kommer bli tillgänglig från år 2024 och framåt. Bland många andra instrument kommer det finnas nya avancerade MW-instrument ombord både på EPS-SG A satelliten (2024, </a:t>
            </a:r>
            <a:r>
              <a:rPr lang="sv-SE" sz="4000" b="1" dirty="0">
                <a:latin typeface="+mn-lt"/>
              </a:rPr>
              <a:t>MWS</a:t>
            </a:r>
            <a:r>
              <a:rPr lang="sv-SE" sz="4000" dirty="0">
                <a:latin typeface="+mn-lt"/>
              </a:rPr>
              <a:t> </a:t>
            </a:r>
            <a:r>
              <a:rPr lang="sv-SE" sz="4000" dirty="0" err="1">
                <a:latin typeface="+mn-lt"/>
              </a:rPr>
              <a:t>sounder</a:t>
            </a:r>
            <a:r>
              <a:rPr lang="sv-SE" sz="4000" dirty="0">
                <a:latin typeface="+mn-lt"/>
              </a:rPr>
              <a:t>) och på EPS-SG-B satelliten (2025, </a:t>
            </a:r>
            <a:r>
              <a:rPr lang="sv-SE" sz="4000" b="1" dirty="0">
                <a:latin typeface="+mn-lt"/>
              </a:rPr>
              <a:t>MWI</a:t>
            </a:r>
            <a:r>
              <a:rPr lang="sv-SE" sz="4000" dirty="0">
                <a:latin typeface="+mn-lt"/>
              </a:rPr>
              <a:t> och</a:t>
            </a:r>
            <a:r>
              <a:rPr lang="sv-SE" sz="4000" b="1" dirty="0">
                <a:latin typeface="+mn-lt"/>
              </a:rPr>
              <a:t> ICI </a:t>
            </a:r>
            <a:r>
              <a:rPr lang="sv-SE" sz="4000" dirty="0" err="1">
                <a:latin typeface="+mn-lt"/>
              </a:rPr>
              <a:t>imagers</a:t>
            </a:r>
            <a:r>
              <a:rPr lang="sv-SE" sz="4000" dirty="0">
                <a:latin typeface="+mn-lt"/>
              </a:rPr>
              <a:t>). </a:t>
            </a:r>
          </a:p>
          <a:p>
            <a:endParaRPr lang="sv-SE" sz="4000" dirty="0">
              <a:latin typeface="+mn-lt"/>
            </a:endParaRPr>
          </a:p>
        </p:txBody>
      </p:sp>
      <p:sp>
        <p:nvSpPr>
          <p:cNvPr id="12" name="textruta 11">
            <a:extLst>
              <a:ext uri="{FF2B5EF4-FFF2-40B4-BE49-F238E27FC236}">
                <a16:creationId xmlns:a16="http://schemas.microsoft.com/office/drawing/2014/main" id="{1D7B57B5-A041-4D9A-81EF-1F35649D2E89}"/>
              </a:ext>
            </a:extLst>
          </p:cNvPr>
          <p:cNvSpPr txBox="1"/>
          <p:nvPr/>
        </p:nvSpPr>
        <p:spPr>
          <a:xfrm>
            <a:off x="15231706" y="13692533"/>
            <a:ext cx="14065964" cy="9941183"/>
          </a:xfrm>
          <a:prstGeom prst="rect">
            <a:avLst/>
          </a:prstGeom>
          <a:noFill/>
        </p:spPr>
        <p:txBody>
          <a:bodyPr wrap="square" rtlCol="0">
            <a:spAutoFit/>
          </a:bodyPr>
          <a:lstStyle/>
          <a:p>
            <a:pPr lvl="0"/>
            <a:r>
              <a:rPr lang="sv-SE" sz="4000" dirty="0">
                <a:solidFill>
                  <a:prstClr val="black"/>
                </a:solidFill>
                <a:latin typeface="Arial"/>
              </a:rPr>
              <a:t>EUMETSAT föreslår även att komplettera observations-systemet med en konstellation av små satelliter, utrustat med en MW </a:t>
            </a:r>
            <a:r>
              <a:rPr lang="sv-SE" sz="4000" dirty="0" err="1">
                <a:solidFill>
                  <a:prstClr val="black"/>
                </a:solidFill>
                <a:latin typeface="Arial"/>
              </a:rPr>
              <a:t>sounder</a:t>
            </a:r>
            <a:r>
              <a:rPr lang="sv-SE" sz="4000" dirty="0">
                <a:solidFill>
                  <a:prstClr val="black"/>
                </a:solidFill>
                <a:latin typeface="Arial"/>
              </a:rPr>
              <a:t> för NWP och </a:t>
            </a:r>
            <a:r>
              <a:rPr lang="sv-SE" sz="4000" dirty="0" err="1">
                <a:solidFill>
                  <a:prstClr val="black"/>
                </a:solidFill>
                <a:latin typeface="Arial"/>
              </a:rPr>
              <a:t>Nowcasting</a:t>
            </a:r>
            <a:r>
              <a:rPr lang="sv-SE" sz="4000" dirty="0">
                <a:solidFill>
                  <a:prstClr val="black"/>
                </a:solidFill>
                <a:latin typeface="Arial"/>
              </a:rPr>
              <a:t>. En prototyp, svensk utvecklade Arctic </a:t>
            </a:r>
            <a:r>
              <a:rPr lang="sv-SE" sz="4000" dirty="0" err="1">
                <a:solidFill>
                  <a:prstClr val="black"/>
                </a:solidFill>
                <a:latin typeface="Arial"/>
              </a:rPr>
              <a:t>Weather</a:t>
            </a:r>
            <a:r>
              <a:rPr lang="sv-SE" sz="4000" dirty="0">
                <a:solidFill>
                  <a:prstClr val="black"/>
                </a:solidFill>
                <a:latin typeface="Arial"/>
              </a:rPr>
              <a:t> </a:t>
            </a:r>
            <a:r>
              <a:rPr lang="sv-SE" sz="4000" dirty="0" err="1">
                <a:solidFill>
                  <a:prstClr val="black"/>
                </a:solidFill>
                <a:latin typeface="Arial"/>
              </a:rPr>
              <a:t>Satellite</a:t>
            </a:r>
            <a:r>
              <a:rPr lang="sv-SE" sz="4000" dirty="0">
                <a:solidFill>
                  <a:prstClr val="black"/>
                </a:solidFill>
                <a:latin typeface="Arial"/>
              </a:rPr>
              <a:t> </a:t>
            </a:r>
            <a:r>
              <a:rPr lang="sv-SE" sz="4000" b="1" dirty="0">
                <a:solidFill>
                  <a:prstClr val="black"/>
                </a:solidFill>
                <a:latin typeface="Arial"/>
              </a:rPr>
              <a:t>(AWS</a:t>
            </a:r>
            <a:r>
              <a:rPr lang="sv-SE" sz="4000" dirty="0">
                <a:solidFill>
                  <a:prstClr val="black"/>
                </a:solidFill>
                <a:latin typeface="Arial"/>
              </a:rPr>
              <a:t>), kommer skickas upp redan 2024 i ESA:s regi.</a:t>
            </a:r>
          </a:p>
          <a:p>
            <a:pPr lvl="0"/>
            <a:endParaRPr lang="sv-SE" sz="4000" dirty="0">
              <a:solidFill>
                <a:prstClr val="black"/>
              </a:solidFill>
              <a:latin typeface="Arial"/>
            </a:endParaRPr>
          </a:p>
          <a:p>
            <a:pPr lvl="0"/>
            <a:r>
              <a:rPr lang="sv-SE" sz="4000" dirty="0">
                <a:solidFill>
                  <a:prstClr val="black"/>
                </a:solidFill>
                <a:latin typeface="Arial"/>
              </a:rPr>
              <a:t>SMHI har varit med från idéstadiet, och leder ett konsortium av Nordiska vädertjänster och forskningsinstitut som kommer utvärdera AWS data på uppdrag av ESA. En konstellation av ~ 12 av dessa småsatelliter tillsammans med befintliga observationssystemet skulle i framtiden kunna ge oss färsk väderinformation ca var 30 minut i Norden och ge helt nya uppdateringsmöjligheter för både regional NWP och </a:t>
            </a:r>
            <a:r>
              <a:rPr lang="sv-SE" sz="4000" dirty="0" err="1">
                <a:solidFill>
                  <a:prstClr val="black"/>
                </a:solidFill>
                <a:latin typeface="Arial"/>
              </a:rPr>
              <a:t>Nowcasting</a:t>
            </a:r>
            <a:r>
              <a:rPr lang="sv-SE" sz="4000" dirty="0">
                <a:solidFill>
                  <a:prstClr val="black"/>
                </a:solidFill>
                <a:latin typeface="Arial"/>
              </a:rPr>
              <a:t>. Ca 90% av jordens yta skulle bli täckt med observationer varje timme. Beslutet om konstellationen behöver tas av EUMETSAT council inom närmaste åren.</a:t>
            </a:r>
          </a:p>
        </p:txBody>
      </p:sp>
      <p:sp>
        <p:nvSpPr>
          <p:cNvPr id="14" name="textruta 13">
            <a:extLst>
              <a:ext uri="{FF2B5EF4-FFF2-40B4-BE49-F238E27FC236}">
                <a16:creationId xmlns:a16="http://schemas.microsoft.com/office/drawing/2014/main" id="{6000AE57-8E4B-41E6-B951-0FEF195CCB89}"/>
              </a:ext>
            </a:extLst>
          </p:cNvPr>
          <p:cNvSpPr txBox="1"/>
          <p:nvPr/>
        </p:nvSpPr>
        <p:spPr>
          <a:xfrm>
            <a:off x="15231706" y="11445809"/>
            <a:ext cx="11593284" cy="1815882"/>
          </a:xfrm>
          <a:prstGeom prst="rect">
            <a:avLst/>
          </a:prstGeom>
          <a:noFill/>
        </p:spPr>
        <p:txBody>
          <a:bodyPr wrap="square" rtlCol="0">
            <a:spAutoFit/>
          </a:bodyPr>
          <a:lstStyle/>
          <a:p>
            <a:r>
              <a:rPr lang="sv-SE" sz="2800" i="1" dirty="0"/>
              <a:t>ECMWF: bidrag till minskningen av prognosfelet för olika observationskällor. MW data har i nuläget störst vikt av alla observationskällor, följd av konventionell data på andra platsen. ECMWF 2021</a:t>
            </a:r>
          </a:p>
        </p:txBody>
      </p:sp>
      <p:pic>
        <p:nvPicPr>
          <p:cNvPr id="15" name="Bildobjekt 14">
            <a:extLst>
              <a:ext uri="{FF2B5EF4-FFF2-40B4-BE49-F238E27FC236}">
                <a16:creationId xmlns:a16="http://schemas.microsoft.com/office/drawing/2014/main" id="{36B03449-A57E-4CBA-A178-55AB242449CA}"/>
              </a:ext>
            </a:extLst>
          </p:cNvPr>
          <p:cNvPicPr>
            <a:picLocks noChangeAspect="1"/>
          </p:cNvPicPr>
          <p:nvPr/>
        </p:nvPicPr>
        <p:blipFill>
          <a:blip r:embed="rId5"/>
          <a:stretch>
            <a:fillRect/>
          </a:stretch>
        </p:blipFill>
        <p:spPr>
          <a:xfrm>
            <a:off x="1367107" y="13941015"/>
            <a:ext cx="13280162" cy="9325630"/>
          </a:xfrm>
          <a:prstGeom prst="rect">
            <a:avLst/>
          </a:prstGeom>
        </p:spPr>
      </p:pic>
      <p:grpSp>
        <p:nvGrpSpPr>
          <p:cNvPr id="30" name="Grupp 29">
            <a:extLst>
              <a:ext uri="{FF2B5EF4-FFF2-40B4-BE49-F238E27FC236}">
                <a16:creationId xmlns:a16="http://schemas.microsoft.com/office/drawing/2014/main" id="{97935EE8-9FD5-4B03-9BC7-44AE7B31ED1E}"/>
              </a:ext>
            </a:extLst>
          </p:cNvPr>
          <p:cNvGrpSpPr/>
          <p:nvPr/>
        </p:nvGrpSpPr>
        <p:grpSpPr>
          <a:xfrm>
            <a:off x="15120938" y="23633716"/>
            <a:ext cx="13574133" cy="7348758"/>
            <a:chOff x="14647269" y="23344697"/>
            <a:chExt cx="13574133" cy="7348758"/>
          </a:xfrm>
        </p:grpSpPr>
        <p:grpSp>
          <p:nvGrpSpPr>
            <p:cNvPr id="26" name="Grupp 25">
              <a:extLst>
                <a:ext uri="{FF2B5EF4-FFF2-40B4-BE49-F238E27FC236}">
                  <a16:creationId xmlns:a16="http://schemas.microsoft.com/office/drawing/2014/main" id="{473349C3-60AF-4951-BB24-81E893378F3B}"/>
                </a:ext>
              </a:extLst>
            </p:cNvPr>
            <p:cNvGrpSpPr/>
            <p:nvPr/>
          </p:nvGrpSpPr>
          <p:grpSpPr>
            <a:xfrm>
              <a:off x="14647269" y="23597055"/>
              <a:ext cx="13574133" cy="7096400"/>
              <a:chOff x="14868805" y="22958358"/>
              <a:chExt cx="13574133" cy="7096400"/>
            </a:xfrm>
          </p:grpSpPr>
          <p:pic>
            <p:nvPicPr>
              <p:cNvPr id="44" name="Platshållare för innehåll 3">
                <a:extLst>
                  <a:ext uri="{FF2B5EF4-FFF2-40B4-BE49-F238E27FC236}">
                    <a16:creationId xmlns:a16="http://schemas.microsoft.com/office/drawing/2014/main" id="{A2B85711-BEFF-4E2D-BCBC-FCA38957140A}"/>
                  </a:ext>
                </a:extLst>
              </p:cNvPr>
              <p:cNvPicPr>
                <a:picLocks noChangeAspect="1"/>
              </p:cNvPicPr>
              <p:nvPr/>
            </p:nvPicPr>
            <p:blipFill>
              <a:blip r:embed="rId6"/>
              <a:stretch>
                <a:fillRect/>
              </a:stretch>
            </p:blipFill>
            <p:spPr bwMode="auto">
              <a:xfrm>
                <a:off x="14868805" y="22958358"/>
                <a:ext cx="13574133" cy="7073215"/>
              </a:xfrm>
              <a:prstGeom prst="rect">
                <a:avLst/>
              </a:prstGeom>
            </p:spPr>
          </p:pic>
          <p:sp>
            <p:nvSpPr>
              <p:cNvPr id="23" name="Pil: höger 22">
                <a:extLst>
                  <a:ext uri="{FF2B5EF4-FFF2-40B4-BE49-F238E27FC236}">
                    <a16:creationId xmlns:a16="http://schemas.microsoft.com/office/drawing/2014/main" id="{8264F7A1-F570-44AA-A237-A8951C40AD3E}"/>
                  </a:ext>
                </a:extLst>
              </p:cNvPr>
              <p:cNvSpPr/>
              <p:nvPr/>
            </p:nvSpPr>
            <p:spPr>
              <a:xfrm rot="14517382" flipV="1">
                <a:off x="16853121" y="27919558"/>
                <a:ext cx="2966069" cy="1610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Pil: höger 49">
                <a:extLst>
                  <a:ext uri="{FF2B5EF4-FFF2-40B4-BE49-F238E27FC236}">
                    <a16:creationId xmlns:a16="http://schemas.microsoft.com/office/drawing/2014/main" id="{D5F793C8-0B16-4AFF-B367-684637532573}"/>
                  </a:ext>
                </a:extLst>
              </p:cNvPr>
              <p:cNvSpPr/>
              <p:nvPr/>
            </p:nvSpPr>
            <p:spPr>
              <a:xfrm rot="16200000">
                <a:off x="19026459" y="27889446"/>
                <a:ext cx="1275347" cy="1443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Pil: höger 50">
                <a:extLst>
                  <a:ext uri="{FF2B5EF4-FFF2-40B4-BE49-F238E27FC236}">
                    <a16:creationId xmlns:a16="http://schemas.microsoft.com/office/drawing/2014/main" id="{FCD39F30-4347-4DEC-B101-82B35FD29523}"/>
                  </a:ext>
                </a:extLst>
              </p:cNvPr>
              <p:cNvSpPr/>
              <p:nvPr/>
            </p:nvSpPr>
            <p:spPr>
              <a:xfrm rot="14906107" flipV="1">
                <a:off x="16646517" y="27224524"/>
                <a:ext cx="3938932" cy="1988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Pil: höger 57">
                <a:extLst>
                  <a:ext uri="{FF2B5EF4-FFF2-40B4-BE49-F238E27FC236}">
                    <a16:creationId xmlns:a16="http://schemas.microsoft.com/office/drawing/2014/main" id="{CECAF5CF-C221-4100-BD60-9241736665F4}"/>
                  </a:ext>
                </a:extLst>
              </p:cNvPr>
              <p:cNvSpPr/>
              <p:nvPr/>
            </p:nvSpPr>
            <p:spPr>
              <a:xfrm rot="17838846" flipV="1">
                <a:off x="19784208" y="27868438"/>
                <a:ext cx="2654785" cy="186394"/>
              </a:xfrm>
              <a:prstGeom prst="rightArrow">
                <a:avLst>
                  <a:gd name="adj1" fmla="val 50000"/>
                  <a:gd name="adj2" fmla="val 405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textruta 21">
                <a:extLst>
                  <a:ext uri="{FF2B5EF4-FFF2-40B4-BE49-F238E27FC236}">
                    <a16:creationId xmlns:a16="http://schemas.microsoft.com/office/drawing/2014/main" id="{1FC6A70B-A59F-4B26-8815-AD46691C20D1}"/>
                  </a:ext>
                </a:extLst>
              </p:cNvPr>
              <p:cNvSpPr txBox="1"/>
              <p:nvPr/>
            </p:nvSpPr>
            <p:spPr>
              <a:xfrm>
                <a:off x="19352621" y="29346872"/>
                <a:ext cx="1365757" cy="707886"/>
              </a:xfrm>
              <a:prstGeom prst="rect">
                <a:avLst/>
              </a:prstGeom>
              <a:noFill/>
            </p:spPr>
            <p:txBody>
              <a:bodyPr wrap="square" rtlCol="0">
                <a:spAutoFit/>
              </a:bodyPr>
              <a:lstStyle/>
              <a:p>
                <a:r>
                  <a:rPr lang="sv-SE" sz="4000" b="1" dirty="0">
                    <a:solidFill>
                      <a:schemeClr val="accent1">
                        <a:lumMod val="75000"/>
                      </a:schemeClr>
                    </a:solidFill>
                  </a:rPr>
                  <a:t>AWS</a:t>
                </a:r>
              </a:p>
            </p:txBody>
          </p:sp>
        </p:grpSp>
        <p:sp>
          <p:nvSpPr>
            <p:cNvPr id="61" name="textruta 60">
              <a:extLst>
                <a:ext uri="{FF2B5EF4-FFF2-40B4-BE49-F238E27FC236}">
                  <a16:creationId xmlns:a16="http://schemas.microsoft.com/office/drawing/2014/main" id="{8F97E098-AEC4-4B23-B8FA-F14BF33A7A7B}"/>
                </a:ext>
              </a:extLst>
            </p:cNvPr>
            <p:cNvSpPr txBox="1"/>
            <p:nvPr/>
          </p:nvSpPr>
          <p:spPr>
            <a:xfrm>
              <a:off x="18099487" y="23344697"/>
              <a:ext cx="1536645" cy="707886"/>
            </a:xfrm>
            <a:prstGeom prst="rect">
              <a:avLst/>
            </a:prstGeom>
            <a:noFill/>
          </p:spPr>
          <p:txBody>
            <a:bodyPr wrap="square" rtlCol="0">
              <a:spAutoFit/>
            </a:bodyPr>
            <a:lstStyle/>
            <a:p>
              <a:r>
                <a:rPr lang="sv-SE" sz="4000" b="1" dirty="0">
                  <a:solidFill>
                    <a:srgbClr val="0000CC"/>
                  </a:solidFill>
                </a:rPr>
                <a:t>MWS</a:t>
              </a:r>
            </a:p>
          </p:txBody>
        </p:sp>
        <p:sp>
          <p:nvSpPr>
            <p:cNvPr id="28" name="Pil: höger 27">
              <a:extLst>
                <a:ext uri="{FF2B5EF4-FFF2-40B4-BE49-F238E27FC236}">
                  <a16:creationId xmlns:a16="http://schemas.microsoft.com/office/drawing/2014/main" id="{374B8511-F729-4A73-9E8E-517AA6835F77}"/>
                </a:ext>
              </a:extLst>
            </p:cNvPr>
            <p:cNvSpPr/>
            <p:nvPr/>
          </p:nvSpPr>
          <p:spPr>
            <a:xfrm>
              <a:off x="19514786" y="23698640"/>
              <a:ext cx="890772" cy="131561"/>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2" name="Pil: höger 61">
              <a:extLst>
                <a:ext uri="{FF2B5EF4-FFF2-40B4-BE49-F238E27FC236}">
                  <a16:creationId xmlns:a16="http://schemas.microsoft.com/office/drawing/2014/main" id="{6D06EC68-FECE-44C8-8E7F-22DCDBAC7955}"/>
                </a:ext>
              </a:extLst>
            </p:cNvPr>
            <p:cNvSpPr/>
            <p:nvPr/>
          </p:nvSpPr>
          <p:spPr>
            <a:xfrm rot="10800000">
              <a:off x="16747759" y="23698640"/>
              <a:ext cx="1351728" cy="131561"/>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9" name="textruta 28">
            <a:extLst>
              <a:ext uri="{FF2B5EF4-FFF2-40B4-BE49-F238E27FC236}">
                <a16:creationId xmlns:a16="http://schemas.microsoft.com/office/drawing/2014/main" id="{F78A1197-566F-49B0-ACD6-0AD55E0F4FAF}"/>
              </a:ext>
            </a:extLst>
          </p:cNvPr>
          <p:cNvSpPr txBox="1"/>
          <p:nvPr/>
        </p:nvSpPr>
        <p:spPr>
          <a:xfrm flipH="1">
            <a:off x="15757155" y="31114042"/>
            <a:ext cx="12920248" cy="8894743"/>
          </a:xfrm>
          <a:prstGeom prst="rect">
            <a:avLst/>
          </a:prstGeom>
          <a:noFill/>
        </p:spPr>
        <p:txBody>
          <a:bodyPr wrap="square" rtlCol="0">
            <a:spAutoFit/>
          </a:bodyPr>
          <a:lstStyle/>
          <a:p>
            <a:r>
              <a:rPr lang="sv-SE" sz="4000" b="1" dirty="0"/>
              <a:t>Nya kanaler och förmågor</a:t>
            </a:r>
          </a:p>
          <a:p>
            <a:pPr marL="571500" indent="-571500">
              <a:buFont typeface="Arial" panose="020B0604020202020204" pitchFamily="34" charset="0"/>
              <a:buChar char="•"/>
            </a:pPr>
            <a:r>
              <a:rPr lang="sv-SE" sz="2800" dirty="0"/>
              <a:t>Den nya </a:t>
            </a:r>
            <a:r>
              <a:rPr lang="sv-SE" sz="2800" dirty="0" err="1"/>
              <a:t>Ice</a:t>
            </a:r>
            <a:r>
              <a:rPr lang="sv-SE" sz="2800" dirty="0"/>
              <a:t> Cloud </a:t>
            </a:r>
            <a:r>
              <a:rPr lang="sv-SE" sz="2800" dirty="0" err="1"/>
              <a:t>Imager</a:t>
            </a:r>
            <a:r>
              <a:rPr lang="sv-SE" sz="2800" dirty="0"/>
              <a:t> </a:t>
            </a:r>
            <a:r>
              <a:rPr lang="sv-SE" sz="2800" b="1" dirty="0"/>
              <a:t>ICI </a:t>
            </a:r>
            <a:r>
              <a:rPr lang="sv-SE" sz="2800" dirty="0"/>
              <a:t>på EPS-SG-B satelliten kommer för första gången detaljerad kunna mäta </a:t>
            </a:r>
            <a:r>
              <a:rPr lang="sv-SE" sz="2800" b="1" dirty="0" err="1"/>
              <a:t>molnis</a:t>
            </a:r>
            <a:r>
              <a:rPr lang="sv-SE" sz="2800" dirty="0"/>
              <a:t> med sina MW och </a:t>
            </a:r>
            <a:r>
              <a:rPr lang="sv-SE" sz="2800" dirty="0" err="1"/>
              <a:t>sub</a:t>
            </a:r>
            <a:r>
              <a:rPr lang="sv-SE" sz="2800" dirty="0"/>
              <a:t>-mm kanaler. Även </a:t>
            </a:r>
            <a:r>
              <a:rPr lang="sv-SE" sz="2800" b="1" dirty="0"/>
              <a:t>AWS</a:t>
            </a:r>
            <a:r>
              <a:rPr lang="sv-SE" sz="2800" dirty="0"/>
              <a:t> (325GHz) och </a:t>
            </a:r>
            <a:r>
              <a:rPr lang="sv-SE" sz="2800" b="1" dirty="0"/>
              <a:t>MWS</a:t>
            </a:r>
            <a:r>
              <a:rPr lang="sv-SE" sz="2800" dirty="0"/>
              <a:t> (229GHz) har förmågor att bättre detektera </a:t>
            </a:r>
            <a:r>
              <a:rPr lang="sv-SE" sz="2800" dirty="0" err="1"/>
              <a:t>molnis</a:t>
            </a:r>
            <a:r>
              <a:rPr lang="sv-SE" sz="2800" dirty="0"/>
              <a:t> än tidigare sensorer.</a:t>
            </a:r>
          </a:p>
          <a:p>
            <a:pPr marL="571500" indent="-571500">
              <a:buFont typeface="Arial" panose="020B0604020202020204" pitchFamily="34" charset="0"/>
              <a:buChar char="•"/>
            </a:pPr>
            <a:r>
              <a:rPr lang="sv-SE" sz="2800" b="1" dirty="0"/>
              <a:t>ICI: </a:t>
            </a:r>
            <a:r>
              <a:rPr lang="sv-SE" sz="2800" dirty="0"/>
              <a:t>utöver beskrivning av </a:t>
            </a:r>
            <a:r>
              <a:rPr lang="sv-SE" sz="2800" dirty="0" err="1"/>
              <a:t>molnis</a:t>
            </a:r>
            <a:r>
              <a:rPr lang="sv-SE" sz="2800" dirty="0"/>
              <a:t> finns fler nya spektral band för fuktsonderingar. Många kanaler ser inte ytan, detta gör det enklare att assimilera kanalerna i NWP modeller. Upplösning 17km (konisk skanning). </a:t>
            </a:r>
          </a:p>
          <a:p>
            <a:pPr marL="571500" indent="-571500">
              <a:buFont typeface="Arial" panose="020B0604020202020204" pitchFamily="34" charset="0"/>
              <a:buChar char="•"/>
            </a:pPr>
            <a:r>
              <a:rPr lang="sv-SE" sz="2800" b="1" dirty="0"/>
              <a:t>MWS: </a:t>
            </a:r>
            <a:r>
              <a:rPr lang="sv-SE" sz="2800" dirty="0"/>
              <a:t>sonderingsinstrument med bl.a. 20km upplösning i nadir för temperatursonderingskanalerna i 54GHz banden (jämfört med AMSU-A med 48km), fler kanaler för temperatur och fuktsonderingar jämfört med AMSU-A &amp; MHS.</a:t>
            </a:r>
          </a:p>
          <a:p>
            <a:pPr marL="571500" indent="-571500">
              <a:buFont typeface="Arial" panose="020B0604020202020204" pitchFamily="34" charset="0"/>
              <a:buChar char="•"/>
            </a:pPr>
            <a:r>
              <a:rPr lang="sv-SE" sz="2800" b="1" dirty="0"/>
              <a:t>AWS: </a:t>
            </a:r>
            <a:r>
              <a:rPr lang="sv-SE" sz="2800" dirty="0"/>
              <a:t>Temperatur- och fuktsonderingsinstrument med hög upplösning (10km i nadir) för kanaler ≥165.5GHz, däremot fortfarande ca 40km upplösning för temperatursonderingskanaler. Fler kanaler i 183GHz fuktsonderingsband och även nya 325GHz band för fukt- och </a:t>
            </a:r>
            <a:r>
              <a:rPr lang="sv-SE" sz="2800" dirty="0" err="1"/>
              <a:t>molnissonderingar</a:t>
            </a:r>
            <a:r>
              <a:rPr lang="sv-SE" sz="2800" dirty="0"/>
              <a:t>.</a:t>
            </a:r>
          </a:p>
          <a:p>
            <a:pPr marL="571500" indent="-571500">
              <a:buFont typeface="Arial" panose="020B0604020202020204" pitchFamily="34" charset="0"/>
              <a:buChar char="•"/>
            </a:pPr>
            <a:r>
              <a:rPr lang="sv-SE" sz="2800" b="1" dirty="0"/>
              <a:t>MWI: </a:t>
            </a:r>
            <a:r>
              <a:rPr lang="sv-SE" sz="2800" dirty="0"/>
              <a:t>avancerad MW </a:t>
            </a:r>
            <a:r>
              <a:rPr lang="sv-SE" sz="2800" dirty="0" err="1"/>
              <a:t>imager</a:t>
            </a:r>
            <a:r>
              <a:rPr lang="sv-SE" sz="2800" dirty="0"/>
              <a:t> (18.7GHz-183GHz), och första europeiska instrumentet i den klassen. Unik i kombination med ICI på samma plattform för att mäta moln och nederbörd. Konisk </a:t>
            </a:r>
            <a:r>
              <a:rPr lang="sv-SE" sz="2800" dirty="0" err="1"/>
              <a:t>skan</a:t>
            </a:r>
            <a:r>
              <a:rPr lang="sv-SE" sz="2800" dirty="0"/>
              <a:t> med 10km upplösning för kanaler</a:t>
            </a:r>
            <a:r>
              <a:rPr lang="sv-SE" sz="2800" dirty="0">
                <a:solidFill>
                  <a:prstClr val="black"/>
                </a:solidFill>
              </a:rPr>
              <a:t> ≥ 89GHz. detekterar även is och snö på ytan.</a:t>
            </a:r>
            <a:r>
              <a:rPr lang="sv-SE" sz="2800" dirty="0"/>
              <a:t> </a:t>
            </a:r>
            <a:endParaRPr lang="sv-SE" sz="2800" b="1" dirty="0"/>
          </a:p>
        </p:txBody>
      </p:sp>
      <p:sp>
        <p:nvSpPr>
          <p:cNvPr id="31" name="textruta 30">
            <a:extLst>
              <a:ext uri="{FF2B5EF4-FFF2-40B4-BE49-F238E27FC236}">
                <a16:creationId xmlns:a16="http://schemas.microsoft.com/office/drawing/2014/main" id="{6A295C5E-4CA7-4752-A1B0-E9AD5A0B545D}"/>
              </a:ext>
            </a:extLst>
          </p:cNvPr>
          <p:cNvSpPr txBox="1"/>
          <p:nvPr/>
        </p:nvSpPr>
        <p:spPr>
          <a:xfrm>
            <a:off x="1190847" y="22647349"/>
            <a:ext cx="13456422" cy="11480066"/>
          </a:xfrm>
          <a:prstGeom prst="rect">
            <a:avLst/>
          </a:prstGeom>
          <a:noFill/>
        </p:spPr>
        <p:txBody>
          <a:bodyPr wrap="square" rtlCol="0">
            <a:spAutoFit/>
          </a:bodyPr>
          <a:lstStyle/>
          <a:p>
            <a:r>
              <a:rPr lang="sv-SE" sz="4000" b="1" dirty="0"/>
              <a:t>Planerad forsknings- och utvecklingsarbete inom MW</a:t>
            </a:r>
          </a:p>
          <a:p>
            <a:pPr marL="571500" indent="-571500">
              <a:buFont typeface="Arial" panose="020B0604020202020204" pitchFamily="34" charset="0"/>
              <a:buChar char="•"/>
            </a:pPr>
            <a:r>
              <a:rPr lang="sv-SE" sz="2800" b="1" dirty="0"/>
              <a:t>NWP:</a:t>
            </a:r>
            <a:r>
              <a:rPr lang="sv-SE" sz="2800" dirty="0"/>
              <a:t> förberedelsen för att kunna använda och utvärdera AWS påbörjat i Nordisk samarbete inom ett ESA projekt. För att fullt utnyttja den utökade informationsmängden från alla nya MW sensorer inom NWP krävs uppdateringar i assimilationsmetodik och modellfysik. Sannolikt behövs några år för att kunna dra full nytta av det nya </a:t>
            </a:r>
            <a:r>
              <a:rPr lang="sv-SE" sz="2800" dirty="0" err="1"/>
              <a:t>datat</a:t>
            </a:r>
            <a:r>
              <a:rPr lang="sv-SE" sz="2800" dirty="0"/>
              <a:t>.</a:t>
            </a:r>
          </a:p>
          <a:p>
            <a:pPr marL="571500" indent="-571500">
              <a:buFont typeface="Arial" panose="020B0604020202020204" pitchFamily="34" charset="0"/>
              <a:buChar char="•"/>
            </a:pPr>
            <a:r>
              <a:rPr lang="sv-SE" sz="2800" b="1" dirty="0"/>
              <a:t>Förberedelse för en MW konstellation: </a:t>
            </a:r>
            <a:r>
              <a:rPr lang="sv-SE" sz="2800" dirty="0"/>
              <a:t>SMHI är en av instituten som har fått uppdrag att stödja EUMETSAT med att uppskatta förväntad nytta av en konstellation av små MW satelliter.</a:t>
            </a:r>
          </a:p>
          <a:p>
            <a:pPr marL="571500" indent="-571500">
              <a:buFont typeface="Arial" panose="020B0604020202020204" pitchFamily="34" charset="0"/>
              <a:buChar char="•"/>
            </a:pPr>
            <a:r>
              <a:rPr lang="sv-SE" sz="2800" b="1" dirty="0" err="1"/>
              <a:t>Nowcasting</a:t>
            </a:r>
            <a:r>
              <a:rPr lang="sv-SE" sz="2800" b="1" dirty="0"/>
              <a:t>: </a:t>
            </a:r>
            <a:r>
              <a:rPr lang="sv-SE" sz="2800" dirty="0"/>
              <a:t>inom </a:t>
            </a:r>
            <a:r>
              <a:rPr lang="sv-SE" sz="2800" dirty="0" err="1"/>
              <a:t>Eumetsats</a:t>
            </a:r>
            <a:r>
              <a:rPr lang="sv-SE" sz="2800" dirty="0"/>
              <a:t> </a:t>
            </a:r>
            <a:r>
              <a:rPr lang="sv-SE" sz="2800" b="1" dirty="0"/>
              <a:t>NWCSAF</a:t>
            </a:r>
            <a:r>
              <a:rPr lang="sv-SE" sz="2800" dirty="0"/>
              <a:t> projekt har SMHI fått uppdrag att under närmaste 5 åren successivt utveckla och driftsätta ett programpaket (</a:t>
            </a:r>
            <a:r>
              <a:rPr lang="sv-SE" sz="2800" b="1" dirty="0"/>
              <a:t>PPS-MW</a:t>
            </a:r>
            <a:r>
              <a:rPr lang="sv-SE" sz="2800" dirty="0"/>
              <a:t>) som kan </a:t>
            </a:r>
            <a:r>
              <a:rPr lang="sv-SE" sz="2800" dirty="0" err="1"/>
              <a:t>processera</a:t>
            </a:r>
            <a:r>
              <a:rPr lang="sv-SE" sz="2800" dirty="0"/>
              <a:t> moln och nederbördsprodukter från de nya MW satelliterna. Data kommer antingen från </a:t>
            </a:r>
            <a:r>
              <a:rPr lang="sv-SE" sz="2800" dirty="0" err="1"/>
              <a:t>EUMETSAT:s</a:t>
            </a:r>
            <a:r>
              <a:rPr lang="sv-SE" sz="2800" dirty="0"/>
              <a:t> </a:t>
            </a:r>
            <a:r>
              <a:rPr lang="sv-SE" sz="2800" dirty="0" err="1"/>
              <a:t>level</a:t>
            </a:r>
            <a:r>
              <a:rPr lang="sv-SE" sz="2800" dirty="0"/>
              <a:t> 1 datafiler, eller från datafiler direkt mottagna via en satellitantenn när satelliten passerar området. Detta kommer göra MW data och produkter tillgängliga inom minuter efter observationen. Gällande nederbördsprodukter kommer vi ha ett tätt samarbete med </a:t>
            </a:r>
            <a:r>
              <a:rPr lang="sv-SE" sz="2800" b="1" dirty="0"/>
              <a:t>HSAF</a:t>
            </a:r>
            <a:r>
              <a:rPr lang="sv-SE" sz="2800" dirty="0"/>
              <a:t>, och bl. a. göra deras nederbördsalgoritmer tillgängliga inom PPS-MW programvaran för snabbast möjliga lokala tillgång. </a:t>
            </a:r>
          </a:p>
          <a:p>
            <a:r>
              <a:rPr lang="sv-SE" sz="2800" dirty="0"/>
              <a:t>     Planerade produkter är:</a:t>
            </a:r>
          </a:p>
          <a:p>
            <a:pPr marL="2657658" lvl="1" indent="-571500">
              <a:buFont typeface="Arial" panose="020B0604020202020204" pitchFamily="34" charset="0"/>
              <a:buChar char="•"/>
            </a:pPr>
            <a:r>
              <a:rPr lang="sv-SE" sz="2800" b="1" dirty="0"/>
              <a:t>Nederbörd </a:t>
            </a:r>
            <a:r>
              <a:rPr lang="sv-SE" sz="2800" dirty="0"/>
              <a:t>från sonderingsinstrumenten </a:t>
            </a:r>
            <a:r>
              <a:rPr lang="sv-SE" sz="2800" b="1" dirty="0"/>
              <a:t>MWS </a:t>
            </a:r>
            <a:r>
              <a:rPr lang="sv-SE" sz="2800" dirty="0"/>
              <a:t>och</a:t>
            </a:r>
            <a:r>
              <a:rPr lang="sv-SE" sz="2800" b="1" dirty="0"/>
              <a:t> AWS, </a:t>
            </a:r>
            <a:r>
              <a:rPr lang="sv-SE" sz="2800" dirty="0"/>
              <a:t>även snöfallsdetektion (delvis regional egenutveckling).</a:t>
            </a:r>
          </a:p>
          <a:p>
            <a:pPr marL="2657658" lvl="1" indent="-571500">
              <a:buFont typeface="Arial" panose="020B0604020202020204" pitchFamily="34" charset="0"/>
              <a:buChar char="•"/>
            </a:pPr>
            <a:r>
              <a:rPr lang="sv-SE" sz="2800" b="1" dirty="0" err="1"/>
              <a:t>Molnis</a:t>
            </a:r>
            <a:r>
              <a:rPr lang="sv-SE" sz="2800" b="1" dirty="0"/>
              <a:t>,</a:t>
            </a:r>
            <a:r>
              <a:rPr lang="sv-SE" sz="2800" dirty="0"/>
              <a:t> initialt bara från </a:t>
            </a:r>
            <a:r>
              <a:rPr lang="sv-SE" sz="2800" b="1" dirty="0"/>
              <a:t>ICI </a:t>
            </a:r>
            <a:r>
              <a:rPr lang="sv-SE" sz="2800" dirty="0"/>
              <a:t>(</a:t>
            </a:r>
            <a:r>
              <a:rPr lang="sv-SE" sz="2800" dirty="0" err="1"/>
              <a:t>Ice</a:t>
            </a:r>
            <a:r>
              <a:rPr lang="sv-SE" sz="2800" dirty="0"/>
              <a:t> </a:t>
            </a:r>
            <a:r>
              <a:rPr lang="sv-SE" sz="2800" dirty="0" err="1"/>
              <a:t>Water</a:t>
            </a:r>
            <a:r>
              <a:rPr lang="sv-SE" sz="2800" dirty="0"/>
              <a:t> </a:t>
            </a:r>
            <a:r>
              <a:rPr lang="sv-SE" sz="2800" dirty="0" err="1"/>
              <a:t>Path</a:t>
            </a:r>
            <a:r>
              <a:rPr lang="sv-SE" sz="2800" dirty="0"/>
              <a:t> </a:t>
            </a:r>
            <a:r>
              <a:rPr lang="sv-SE" sz="2800" b="1" dirty="0"/>
              <a:t>IWP</a:t>
            </a:r>
            <a:r>
              <a:rPr lang="sv-SE" sz="2800" dirty="0"/>
              <a:t>, </a:t>
            </a:r>
            <a:r>
              <a:rPr lang="sv-SE" sz="2800" dirty="0" err="1"/>
              <a:t>mean</a:t>
            </a:r>
            <a:r>
              <a:rPr lang="sv-SE" sz="2800" dirty="0"/>
              <a:t> </a:t>
            </a:r>
            <a:r>
              <a:rPr lang="sv-SE" sz="2800" dirty="0" err="1"/>
              <a:t>mass</a:t>
            </a:r>
            <a:r>
              <a:rPr lang="sv-SE" sz="2800" dirty="0"/>
              <a:t> height </a:t>
            </a:r>
            <a:r>
              <a:rPr lang="sv-SE" sz="2800" b="1" dirty="0"/>
              <a:t>Z</a:t>
            </a:r>
            <a:r>
              <a:rPr lang="sv-SE" sz="2800" b="1" baseline="-25000" dirty="0"/>
              <a:t>m</a:t>
            </a:r>
            <a:r>
              <a:rPr lang="sv-SE" sz="2800" dirty="0"/>
              <a:t> , </a:t>
            </a:r>
            <a:r>
              <a:rPr lang="sv-SE" sz="2800" dirty="0" err="1"/>
              <a:t>mean</a:t>
            </a:r>
            <a:r>
              <a:rPr lang="sv-SE" sz="2800" dirty="0"/>
              <a:t> diameter </a:t>
            </a:r>
            <a:r>
              <a:rPr lang="sv-SE" sz="2800" b="1" dirty="0">
                <a:solidFill>
                  <a:prstClr val="black"/>
                </a:solidFill>
              </a:rPr>
              <a:t>D</a:t>
            </a:r>
            <a:r>
              <a:rPr lang="sv-SE" sz="2800" b="1" baseline="-25000" dirty="0">
                <a:solidFill>
                  <a:prstClr val="black"/>
                </a:solidFill>
              </a:rPr>
              <a:t>m</a:t>
            </a:r>
            <a:r>
              <a:rPr lang="sv-SE" sz="2800" dirty="0"/>
              <a:t> , samt osäkerheter)</a:t>
            </a:r>
            <a:endParaRPr lang="sv-SE" sz="2800" b="1" dirty="0"/>
          </a:p>
          <a:p>
            <a:pPr marL="2657658" lvl="1" indent="-571500">
              <a:buFont typeface="Arial" panose="020B0604020202020204" pitchFamily="34" charset="0"/>
              <a:buChar char="•"/>
            </a:pPr>
            <a:r>
              <a:rPr lang="sv-SE" sz="2800" b="1" dirty="0"/>
              <a:t>Molnvatten </a:t>
            </a:r>
            <a:r>
              <a:rPr lang="sv-SE" sz="2800" dirty="0"/>
              <a:t>över hav från </a:t>
            </a:r>
            <a:r>
              <a:rPr lang="sv-SE" sz="2800" b="1" dirty="0"/>
              <a:t>MWI</a:t>
            </a:r>
          </a:p>
          <a:p>
            <a:pPr marL="2657658" lvl="1" indent="-571500">
              <a:buFont typeface="Arial" panose="020B0604020202020204" pitchFamily="34" charset="0"/>
              <a:buChar char="•"/>
            </a:pPr>
            <a:r>
              <a:rPr lang="sv-SE" sz="2800" b="1" dirty="0"/>
              <a:t>Nederbörd</a:t>
            </a:r>
            <a:r>
              <a:rPr lang="sv-SE" sz="2800" dirty="0"/>
              <a:t> från </a:t>
            </a:r>
            <a:r>
              <a:rPr lang="sv-SE" sz="2800" b="1" dirty="0"/>
              <a:t>MWI, </a:t>
            </a:r>
            <a:r>
              <a:rPr lang="sv-SE" sz="2800" dirty="0"/>
              <a:t>även snöfallsdetektion</a:t>
            </a:r>
          </a:p>
          <a:p>
            <a:pPr marL="2657658" lvl="1" indent="-571500">
              <a:buFont typeface="Arial" panose="020B0604020202020204" pitchFamily="34" charset="0"/>
              <a:buChar char="•"/>
            </a:pPr>
            <a:r>
              <a:rPr lang="sv-SE" sz="2800" dirty="0"/>
              <a:t>Vi kommer bevaka potentialen för nya MW nedisning produkter</a:t>
            </a:r>
            <a:endParaRPr lang="sv-SE" sz="2800" b="1" dirty="0"/>
          </a:p>
        </p:txBody>
      </p:sp>
      <p:pic>
        <p:nvPicPr>
          <p:cNvPr id="65" name="Google Shape;177;g10f77cc40ab_0_45">
            <a:extLst>
              <a:ext uri="{FF2B5EF4-FFF2-40B4-BE49-F238E27FC236}">
                <a16:creationId xmlns:a16="http://schemas.microsoft.com/office/drawing/2014/main" id="{D56AD397-625F-4C16-B005-A5954A44D1ED}"/>
              </a:ext>
            </a:extLst>
          </p:cNvPr>
          <p:cNvPicPr preferRelativeResize="0"/>
          <p:nvPr/>
        </p:nvPicPr>
        <p:blipFill rotWithShape="1">
          <a:blip r:embed="rId7">
            <a:alphaModFix/>
          </a:blip>
          <a:srcRect b="66062"/>
          <a:stretch/>
        </p:blipFill>
        <p:spPr>
          <a:xfrm>
            <a:off x="1367107" y="34628477"/>
            <a:ext cx="4503506" cy="4007860"/>
          </a:xfrm>
          <a:prstGeom prst="rect">
            <a:avLst/>
          </a:prstGeom>
          <a:noFill/>
          <a:ln>
            <a:noFill/>
          </a:ln>
        </p:spPr>
      </p:pic>
      <p:pic>
        <p:nvPicPr>
          <p:cNvPr id="66" name="Google Shape;177;g10f77cc40ab_0_45">
            <a:extLst>
              <a:ext uri="{FF2B5EF4-FFF2-40B4-BE49-F238E27FC236}">
                <a16:creationId xmlns:a16="http://schemas.microsoft.com/office/drawing/2014/main" id="{F0DEAFCB-D2EC-4485-A5F9-297EAA3D6358}"/>
              </a:ext>
            </a:extLst>
          </p:cNvPr>
          <p:cNvPicPr preferRelativeResize="0"/>
          <p:nvPr/>
        </p:nvPicPr>
        <p:blipFill rotWithShape="1">
          <a:blip r:embed="rId7">
            <a:alphaModFix/>
          </a:blip>
          <a:srcRect t="33753" b="32980"/>
          <a:stretch/>
        </p:blipFill>
        <p:spPr>
          <a:xfrm>
            <a:off x="6030894" y="34714454"/>
            <a:ext cx="3776327" cy="3939668"/>
          </a:xfrm>
          <a:prstGeom prst="rect">
            <a:avLst/>
          </a:prstGeom>
          <a:noFill/>
          <a:ln>
            <a:noFill/>
          </a:ln>
        </p:spPr>
      </p:pic>
      <p:pic>
        <p:nvPicPr>
          <p:cNvPr id="67" name="Google Shape;177;g10f77cc40ab_0_45">
            <a:extLst>
              <a:ext uri="{FF2B5EF4-FFF2-40B4-BE49-F238E27FC236}">
                <a16:creationId xmlns:a16="http://schemas.microsoft.com/office/drawing/2014/main" id="{96068E47-F4EA-4C65-ACD4-C98146B151B8}"/>
              </a:ext>
            </a:extLst>
          </p:cNvPr>
          <p:cNvPicPr preferRelativeResize="0"/>
          <p:nvPr/>
        </p:nvPicPr>
        <p:blipFill rotWithShape="1">
          <a:blip r:embed="rId7">
            <a:alphaModFix/>
          </a:blip>
          <a:srcRect t="66733"/>
          <a:stretch/>
        </p:blipFill>
        <p:spPr>
          <a:xfrm>
            <a:off x="10238501" y="34714454"/>
            <a:ext cx="4247807" cy="3939667"/>
          </a:xfrm>
          <a:prstGeom prst="rect">
            <a:avLst/>
          </a:prstGeom>
          <a:noFill/>
          <a:ln>
            <a:noFill/>
          </a:ln>
        </p:spPr>
      </p:pic>
      <p:sp>
        <p:nvSpPr>
          <p:cNvPr id="32" name="textruta 31">
            <a:extLst>
              <a:ext uri="{FF2B5EF4-FFF2-40B4-BE49-F238E27FC236}">
                <a16:creationId xmlns:a16="http://schemas.microsoft.com/office/drawing/2014/main" id="{A042E571-1C70-4196-A274-64F159505B46}"/>
              </a:ext>
            </a:extLst>
          </p:cNvPr>
          <p:cNvSpPr txBox="1"/>
          <p:nvPr/>
        </p:nvSpPr>
        <p:spPr>
          <a:xfrm>
            <a:off x="1367107" y="39953027"/>
            <a:ext cx="13337434" cy="1015663"/>
          </a:xfrm>
          <a:prstGeom prst="rect">
            <a:avLst/>
          </a:prstGeom>
          <a:noFill/>
        </p:spPr>
        <p:txBody>
          <a:bodyPr wrap="square" rtlCol="0">
            <a:spAutoFit/>
          </a:bodyPr>
          <a:lstStyle/>
          <a:p>
            <a:r>
              <a:rPr lang="en-GB" sz="2000" i="1" kern="0" dirty="0">
                <a:solidFill>
                  <a:prstClr val="black"/>
                </a:solidFill>
                <a:latin typeface="Arial"/>
                <a:cs typeface="Arial"/>
              </a:rPr>
              <a:t>Eriksson, P., B. Rydberg, V. </a:t>
            </a:r>
            <a:r>
              <a:rPr lang="en-GB" sz="2000" i="1" kern="0" dirty="0" err="1">
                <a:solidFill>
                  <a:prstClr val="black"/>
                </a:solidFill>
                <a:latin typeface="Arial"/>
                <a:cs typeface="Arial"/>
              </a:rPr>
              <a:t>Mattoli</a:t>
            </a:r>
            <a:r>
              <a:rPr lang="en-GB" sz="2000" i="1" kern="0" dirty="0">
                <a:solidFill>
                  <a:prstClr val="black"/>
                </a:solidFill>
                <a:latin typeface="Arial"/>
                <a:cs typeface="Arial"/>
              </a:rPr>
              <a:t>, A. Thoss, C. </a:t>
            </a:r>
            <a:r>
              <a:rPr lang="en-GB" sz="2000" i="1" kern="0" dirty="0" err="1">
                <a:solidFill>
                  <a:prstClr val="black"/>
                </a:solidFill>
                <a:latin typeface="Arial"/>
                <a:cs typeface="Arial"/>
              </a:rPr>
              <a:t>Accadia</a:t>
            </a:r>
            <a:r>
              <a:rPr lang="en-GB" sz="2000" i="1" kern="0" dirty="0">
                <a:solidFill>
                  <a:prstClr val="black"/>
                </a:solidFill>
                <a:latin typeface="Arial"/>
                <a:cs typeface="Arial"/>
              </a:rPr>
              <a:t>, U. Klein, S. Buehler, 2020: Towards an operational Ice Cloud Imager (ICI) retrieval product, Atmospheric Measurement Techniques, ISSN 1867-1381, E-ISSN 1867-8548, Vol. 13, no 1, p. 53-71</a:t>
            </a:r>
            <a:endParaRPr lang="sv-SE" sz="2000" dirty="0"/>
          </a:p>
        </p:txBody>
      </p:sp>
      <p:sp>
        <p:nvSpPr>
          <p:cNvPr id="33" name="textruta 32">
            <a:extLst>
              <a:ext uri="{FF2B5EF4-FFF2-40B4-BE49-F238E27FC236}">
                <a16:creationId xmlns:a16="http://schemas.microsoft.com/office/drawing/2014/main" id="{B1131A5C-36A3-4C19-8736-6973760035B4}"/>
              </a:ext>
            </a:extLst>
          </p:cNvPr>
          <p:cNvSpPr txBox="1"/>
          <p:nvPr/>
        </p:nvSpPr>
        <p:spPr>
          <a:xfrm>
            <a:off x="1404256" y="39114866"/>
            <a:ext cx="13787942" cy="523220"/>
          </a:xfrm>
          <a:prstGeom prst="rect">
            <a:avLst/>
          </a:prstGeom>
          <a:noFill/>
        </p:spPr>
        <p:txBody>
          <a:bodyPr wrap="none" rtlCol="0">
            <a:spAutoFit/>
          </a:bodyPr>
          <a:lstStyle/>
          <a:p>
            <a:r>
              <a:rPr lang="sv-SE" sz="2800" i="1" dirty="0"/>
              <a:t>Simulerat ICI </a:t>
            </a:r>
            <a:r>
              <a:rPr lang="sv-SE" sz="2800" i="1" dirty="0" err="1"/>
              <a:t>molnis</a:t>
            </a:r>
            <a:r>
              <a:rPr lang="sv-SE" sz="2800" i="1" dirty="0"/>
              <a:t> beräkning: a) IWP, b) </a:t>
            </a:r>
            <a:r>
              <a:rPr lang="sv-SE" sz="2800" dirty="0"/>
              <a:t>Z</a:t>
            </a:r>
            <a:r>
              <a:rPr lang="sv-SE" sz="2800" baseline="-25000" dirty="0"/>
              <a:t>m</a:t>
            </a:r>
            <a:r>
              <a:rPr lang="sv-SE" sz="2800" i="1" dirty="0"/>
              <a:t>, c)</a:t>
            </a:r>
            <a:r>
              <a:rPr lang="sv-SE" sz="2800" dirty="0"/>
              <a:t> D</a:t>
            </a:r>
            <a:r>
              <a:rPr lang="sv-SE" sz="2800" baseline="-25000" dirty="0"/>
              <a:t>m </a:t>
            </a:r>
            <a:r>
              <a:rPr lang="sv-SE" sz="2800" i="1" dirty="0"/>
              <a:t> samt 50% osäkerheter (streckat)</a:t>
            </a:r>
          </a:p>
        </p:txBody>
      </p:sp>
      <p:pic>
        <p:nvPicPr>
          <p:cNvPr id="3" name="Bildobjekt 2">
            <a:extLst>
              <a:ext uri="{FF2B5EF4-FFF2-40B4-BE49-F238E27FC236}">
                <a16:creationId xmlns:a16="http://schemas.microsoft.com/office/drawing/2014/main" id="{4CC697A2-0912-4EF2-BC98-274F5E2782BD}"/>
              </a:ext>
            </a:extLst>
          </p:cNvPr>
          <p:cNvPicPr>
            <a:picLocks noChangeAspect="1"/>
          </p:cNvPicPr>
          <p:nvPr/>
        </p:nvPicPr>
        <p:blipFill>
          <a:blip r:embed="rId8"/>
          <a:stretch>
            <a:fillRect/>
          </a:stretch>
        </p:blipFill>
        <p:spPr>
          <a:xfrm>
            <a:off x="15231706" y="3878865"/>
            <a:ext cx="7485138" cy="7495364"/>
          </a:xfrm>
          <a:prstGeom prst="rect">
            <a:avLst/>
          </a:prstGeom>
        </p:spPr>
      </p:pic>
      <p:sp>
        <p:nvSpPr>
          <p:cNvPr id="2" name="textruta 1">
            <a:extLst>
              <a:ext uri="{FF2B5EF4-FFF2-40B4-BE49-F238E27FC236}">
                <a16:creationId xmlns:a16="http://schemas.microsoft.com/office/drawing/2014/main" id="{403C912B-3812-4577-A870-FA668883C40D}"/>
              </a:ext>
            </a:extLst>
          </p:cNvPr>
          <p:cNvSpPr txBox="1"/>
          <p:nvPr/>
        </p:nvSpPr>
        <p:spPr>
          <a:xfrm>
            <a:off x="1297550" y="21645600"/>
            <a:ext cx="13243013" cy="523220"/>
          </a:xfrm>
          <a:prstGeom prst="rect">
            <a:avLst/>
          </a:prstGeom>
          <a:noFill/>
        </p:spPr>
        <p:txBody>
          <a:bodyPr wrap="square" rtlCol="0">
            <a:spAutoFit/>
          </a:bodyPr>
          <a:lstStyle/>
          <a:p>
            <a:r>
              <a:rPr lang="sv-SE" sz="2800" i="1" dirty="0"/>
              <a:t>AWS konstellation, konstnärsimpression</a:t>
            </a:r>
          </a:p>
        </p:txBody>
      </p:sp>
    </p:spTree>
  </p:cSld>
  <p:clrMapOvr>
    <a:masterClrMapping/>
  </p:clrMapOvr>
  <p:transition spd="med">
    <p:fade/>
  </p:transition>
</p:sld>
</file>

<file path=ppt/theme/theme1.xml><?xml version="1.0" encoding="utf-8"?>
<a:theme xmlns:a="http://schemas.openxmlformats.org/drawingml/2006/main" name="83968-SMHI-vit">
  <a:themeElements>
    <a:clrScheme name="SMHI">
      <a:dk1>
        <a:sysClr val="windowText" lastClr="000000"/>
      </a:dk1>
      <a:lt1>
        <a:sysClr val="window" lastClr="FFFFFF"/>
      </a:lt1>
      <a:dk2>
        <a:srgbClr val="1F497D"/>
      </a:dk2>
      <a:lt2>
        <a:srgbClr val="EEECE1"/>
      </a:lt2>
      <a:accent1>
        <a:srgbClr val="3B9CDF"/>
      </a:accent1>
      <a:accent2>
        <a:srgbClr val="72CA34"/>
      </a:accent2>
      <a:accent3>
        <a:srgbClr val="FDEB1B"/>
      </a:accent3>
      <a:accent4>
        <a:srgbClr val="F82B37"/>
      </a:accent4>
      <a:accent5>
        <a:srgbClr val="000000"/>
      </a:accent5>
      <a:accent6>
        <a:srgbClr val="7F7F7F"/>
      </a:accent6>
      <a:hlink>
        <a:srgbClr val="0000FF"/>
      </a:hlink>
      <a:folHlink>
        <a:srgbClr val="800080"/>
      </a:folHlink>
    </a:clrScheme>
    <a:fontScheme name="SMHI - Vi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Vi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Vi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Vi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Vi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Vi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Vi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MHI - Svart">
  <a:themeElements>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fontScheme name="SMHI - Svar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Svar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Svar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Svar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MHI-PPT-vit">
  <a:themeElements>
    <a:clrScheme name="SMHI">
      <a:dk1>
        <a:sysClr val="windowText" lastClr="000000"/>
      </a:dk1>
      <a:lt1>
        <a:sysClr val="window" lastClr="FFFFFF"/>
      </a:lt1>
      <a:dk2>
        <a:srgbClr val="1F497D"/>
      </a:dk2>
      <a:lt2>
        <a:srgbClr val="EEECE1"/>
      </a:lt2>
      <a:accent1>
        <a:srgbClr val="3B9CDF"/>
      </a:accent1>
      <a:accent2>
        <a:srgbClr val="72CA34"/>
      </a:accent2>
      <a:accent3>
        <a:srgbClr val="FDEB1B"/>
      </a:accent3>
      <a:accent4>
        <a:srgbClr val="F82B37"/>
      </a:accent4>
      <a:accent5>
        <a:srgbClr val="000000"/>
      </a:accent5>
      <a:accent6>
        <a:srgbClr val="7F7F7F"/>
      </a:accent6>
      <a:hlink>
        <a:srgbClr val="0000FF"/>
      </a:hlink>
      <a:folHlink>
        <a:srgbClr val="800080"/>
      </a:folHlink>
    </a:clrScheme>
    <a:fontScheme name="SMHI - Vi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Vi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Vi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Vi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Vi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Vi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Vi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SMHI - Svart">
  <a:themeElements>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fontScheme name="SMHI - Svar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Svar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Svar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Svar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83968-SMHI-vit</Template>
  <TotalTime>0</TotalTime>
  <Words>874</Words>
  <Application>Microsoft Office PowerPoint</Application>
  <PresentationFormat>Anpassad</PresentationFormat>
  <Paragraphs>31</Paragraphs>
  <Slides>1</Slides>
  <Notes>1</Notes>
  <HiddenSlides>0</HiddenSlides>
  <MMClips>0</MMClips>
  <ScaleCrop>false</ScaleCrop>
  <HeadingPairs>
    <vt:vector size="6" baseType="variant">
      <vt:variant>
        <vt:lpstr>Använt teckensnitt</vt:lpstr>
      </vt:variant>
      <vt:variant>
        <vt:i4>5</vt:i4>
      </vt:variant>
      <vt:variant>
        <vt:lpstr>Tema</vt:lpstr>
      </vt:variant>
      <vt:variant>
        <vt:i4>4</vt:i4>
      </vt:variant>
      <vt:variant>
        <vt:lpstr>Bildrubriker</vt:lpstr>
      </vt:variant>
      <vt:variant>
        <vt:i4>1</vt:i4>
      </vt:variant>
    </vt:vector>
  </HeadingPairs>
  <TitlesOfParts>
    <vt:vector size="10" baseType="lpstr">
      <vt:lpstr>Arial</vt:lpstr>
      <vt:lpstr>Arial Black</vt:lpstr>
      <vt:lpstr>Arial Narrow</vt:lpstr>
      <vt:lpstr>Times New Roman</vt:lpstr>
      <vt:lpstr>Wingdings</vt:lpstr>
      <vt:lpstr>83968-SMHI-vit</vt:lpstr>
      <vt:lpstr>SMHI - Svart</vt:lpstr>
      <vt:lpstr>SMHI-PPT-vit</vt:lpstr>
      <vt:lpstr>1_SMHI - Svart</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2011-05-16T13:34:10Z</dcterms:created>
  <dcterms:modified xsi:type="dcterms:W3CDTF">2022-04-27T13:16:20Z</dcterms:modified>
</cp:coreProperties>
</file>