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04950-9926-4BB9-92FA-6EE2F88E3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51E43C-0BB0-4F2D-8F0F-63A8F3B36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B0B427-130A-439A-96E0-BFC425AE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49CE5D-FA7D-4B30-9AD3-E4217690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E39DC4-0D3F-4E5E-A25B-6384F8CB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58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A2052-0DE1-49FB-B46A-05E06388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0F5CEE3-4FB1-4749-93B5-EA96836EC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EA37B0-5CC8-449B-9171-210AE341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42FE39-9688-4746-9A56-11A6FECB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01FBC5-B0A4-4FBF-903E-3A488A04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7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2DDEBDB-1AA4-4A08-8108-9BAE1803C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8F0A83C-38FE-4EEB-A8F5-8F551E332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888AA-2BAC-4811-8252-5373A703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A7739-6901-431E-BB97-F98AB033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629DA8-8A0A-4ADD-A182-81114A64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05FAB-DD14-4DFF-9A90-A165236C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13A704-1435-47F4-897E-C7093BFA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C3261C-E569-4776-A508-BFF8DEC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426F09-0D74-4107-BABF-365E6308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B20D7D-6391-4DF9-A3CF-BD66B5B6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22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65052-E3DD-4435-A33B-DE8733EC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233EB3-9EBA-4C79-8D4D-01D047621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A46FC4-4358-4D88-AECF-B5017959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FFD79F-E28B-4141-A51D-6442C611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A538D7-19FF-459F-9594-AE9CC9AE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01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30328E-F077-4280-BBCF-2C7E4E44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6C44F9-C433-4578-A067-772D1BF07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EE3FD1-0FE0-44D3-9E33-247F00F3B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020C4E-4AE2-40B2-9B3A-7FED5147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337D2D-8D85-4420-AB6D-77B67E28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1BCDE9-B2C2-4227-972B-157E60E6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24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4EAB75-791F-46F7-A767-32202821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56498D-1E51-4006-9C49-E1B17479D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470CBF-ED8D-4B77-9F4A-E108D5672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EE9A5AF-9E51-433C-8451-41612F17A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A9EF625-A308-45B7-AF36-E1935C618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CFF3E37-D313-4AFD-8663-71707F71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554C692-1B31-4A04-9D32-7B2E8908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DBEA016-9F93-431A-A7C0-764C2298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24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98D72-81D4-4D39-ADAF-61B2B09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443006-7D5A-4EA8-AF74-6ECACD95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1BD96B-DDED-4570-8310-2333D021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E1B179-43E5-4A2F-93C8-25D4727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14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9D9011-93DE-45E6-8044-4A92BEFC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A6D1E1-6F3D-4614-A1E2-5AC63A83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B23CFA6-CD19-41F6-84F0-2C43609E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81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D0ED66-05BD-4779-B192-8BA3B99F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C0CEBD-9706-49BE-B487-ED257318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B921B5-4947-4BB5-826A-A88E36C91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EED352-8923-4A22-B4BA-B96575F8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DF66B6-4D6D-4509-BE38-97E1C27E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EF94A6-977F-458F-8E25-56998A5A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9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69096E-E2A7-4D36-A804-89A5F665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382CB6-CD78-432E-B99D-1BAAE8BA4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6BC7D9-4AF3-41BE-8A81-EE32D883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CA8C7E-58DA-4709-AEFB-1BDF5EAF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484375-D8D1-4C2B-8C8F-005056BD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CA4DB9-3A84-482E-8BC1-AE04C474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71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4FA3AC9-8E6E-4C2E-B366-70994035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18A9AD-DAB1-46C8-9C7D-E41CE9CD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D927CF-DAAD-4F10-A6F9-8408F8AB3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4500-D4F8-4DD5-A324-EE971B9CF50F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44B416-FCFC-4037-82F6-DFD00F65B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7C388A-DD55-46C7-9382-96437A12C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B96D-C027-470D-AA60-C49BACCB0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82EA6-2751-4248-A2C1-1E0E5E7F9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Månads- och säsongsöversikter på SVT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B37131-D687-4C69-81ED-CE73D7710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544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5D40B6-5F73-44AB-8817-2D9A9758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Säsongsöversikter – Sommaren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DC85FA-7269-400C-835E-5D4FDBDA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Sommaren 1999 var en potentiellt mycket bra analog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Liknande lågfrekventa forceringar och förväntad utveckling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Högfrekventa forceringar + konsekvenser relativt lika under våren 2021 vs våren 1999</a:t>
            </a:r>
          </a:p>
        </p:txBody>
      </p:sp>
    </p:spTree>
    <p:extLst>
      <p:ext uri="{BB962C8B-B14F-4D97-AF65-F5344CB8AC3E}">
        <p14:creationId xmlns:p14="http://schemas.microsoft.com/office/powerpoint/2010/main" val="194055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5D40B6-5F73-44AB-8817-2D9A9758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Längre väderöversikter - 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DC85FA-7269-400C-835E-5D4FDBDA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 respons på både månads- och säsongsöversikter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Somrarna verifierar bättre, vintrarna sämre (säsong)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Stort medialt intresse – på gott och ont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1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2E7927-4D37-4722-BA2F-AC55896C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BD7624-D47A-4C19-B356-8AD5C762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514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658E43-8975-46C7-A3F3-73693B2E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Varför?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FB73E7F-32CA-49FC-BCFF-9FB0FE2B8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 b="21057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9AF19FE-FFC5-B676-50E0-336B723F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SVT ska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till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Sverige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nyfikna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insatta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8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5F808D-B642-4687-98CE-55FCF12A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Varför?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487345-46B1-476A-9F5E-6014D527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 tittarna/läsarna ett större och längre perspektiv</a:t>
            </a:r>
          </a:p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Utbildande – storskaligt väder och globala samband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Riktar sig till en mer väderintresserad publik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Väcka intresse för väder</a:t>
            </a:r>
          </a:p>
        </p:txBody>
      </p:sp>
    </p:spTree>
    <p:extLst>
      <p:ext uri="{BB962C8B-B14F-4D97-AF65-F5344CB8AC3E}">
        <p14:creationId xmlns:p14="http://schemas.microsoft.com/office/powerpoint/2010/main" val="144329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E0BAB-7DC7-4D65-AB53-593475D6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Månadsöversikter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7CA11E-7937-4E4C-9D24-32E15BF7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Modelldata, numeriska: EPS46 (EC-månad), CFSv2, JMA, osv. </a:t>
            </a:r>
          </a:p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Specialprodukter, modelldata </a:t>
            </a:r>
          </a:p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Statistiska produkter </a:t>
            </a:r>
          </a:p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Egna kompositer via NOAA PSL</a:t>
            </a:r>
          </a:p>
          <a:p>
            <a:pPr marL="0" indent="0">
              <a:buNone/>
            </a:pP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Utvecklingen över Europa vs. Tropikerna</a:t>
            </a:r>
          </a:p>
        </p:txBody>
      </p:sp>
    </p:spTree>
    <p:extLst>
      <p:ext uri="{BB962C8B-B14F-4D97-AF65-F5344CB8AC3E}">
        <p14:creationId xmlns:p14="http://schemas.microsoft.com/office/powerpoint/2010/main" val="132491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E0BAB-7DC7-4D65-AB53-593475D6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Månadsöversikter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7CA11E-7937-4E4C-9D24-32E15BF7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Madden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-Julianoscillationen (MJO)/CCKW</a:t>
            </a:r>
          </a:p>
          <a:p>
            <a:pPr lvl="1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RMM + 10-15 dagars lagg räcker ej!</a:t>
            </a:r>
          </a:p>
          <a:p>
            <a:pPr lvl="1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 av strömning vs. Tropikerna</a:t>
            </a:r>
          </a:p>
          <a:p>
            <a:pPr lvl="1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Andra verktyg – VP200</a:t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 av norra halvklotet – t.ex. </a:t>
            </a:r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Hövmöllerdiagram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 gör modellerna och varför?</a:t>
            </a:r>
          </a:p>
        </p:txBody>
      </p:sp>
    </p:spTree>
    <p:extLst>
      <p:ext uri="{BB962C8B-B14F-4D97-AF65-F5344CB8AC3E}">
        <p14:creationId xmlns:p14="http://schemas.microsoft.com/office/powerpoint/2010/main" val="239074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190091-E0A3-420C-904F-A8F69B25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8A75C9-1B57-7C95-9D72-F57B56EF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lnSpcReduction="10000"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Hovmöllerdiagram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Geopotentialhöjdsanomali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50N-80N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Källa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NOAA PSL)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Återkommande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högtryck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till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följd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retrograd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våg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43DC6AF-E080-4507-A451-6E55AE0E4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597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5D40B6-5F73-44AB-8817-2D9A9758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Säsongsöversikter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DC85FA-7269-400C-835E-5D4FDBDA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Forskning om storskaliga väderutvecklingar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Modelldata (olika) – tropikerna, nederbörd + havstemp</a:t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Analoga år – jämförbara lågfrekventa forceringar.</a:t>
            </a:r>
          </a:p>
          <a:p>
            <a:pPr lvl="1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ENSO, QBO, IOD, havstemp, solcykler osv</a:t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Hur beter sig atmosfären? Högfrekventa forceringar?</a:t>
            </a:r>
          </a:p>
        </p:txBody>
      </p:sp>
    </p:spTree>
    <p:extLst>
      <p:ext uri="{BB962C8B-B14F-4D97-AF65-F5344CB8AC3E}">
        <p14:creationId xmlns:p14="http://schemas.microsoft.com/office/powerpoint/2010/main" val="36726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5D40B6-5F73-44AB-8817-2D9A9758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sv-SE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Säsongsöversikter</a:t>
            </a:r>
          </a:p>
        </p:txBody>
      </p:sp>
      <p:pic>
        <p:nvPicPr>
          <p:cNvPr id="9" name="Platshållare för innehåll 8" descr="En bild som visar karta&#10;&#10;Automatiskt genererad beskrivning">
            <a:extLst>
              <a:ext uri="{FF2B5EF4-FFF2-40B4-BE49-F238E27FC236}">
                <a16:creationId xmlns:a16="http://schemas.microsoft.com/office/drawing/2014/main" id="{6B071D65-14EF-4234-A3EF-8AE6123F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893665"/>
            <a:ext cx="5458968" cy="3070669"/>
          </a:xfrm>
          <a:prstGeom prst="rect">
            <a:avLst/>
          </a:prstGeom>
        </p:spPr>
      </p:pic>
      <p:sp>
        <p:nvSpPr>
          <p:cNvPr id="28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0C25C9-EA9A-4CC3-BB28-3AFAFCB51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938" y="3084711"/>
            <a:ext cx="4819649" cy="2711053"/>
          </a:xfrm>
        </p:spPr>
      </p:pic>
    </p:spTree>
    <p:extLst>
      <p:ext uri="{BB962C8B-B14F-4D97-AF65-F5344CB8AC3E}">
        <p14:creationId xmlns:p14="http://schemas.microsoft.com/office/powerpoint/2010/main" val="284181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5D40B6-5F73-44AB-8817-2D9A9758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sv-SE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Säsongsöversikter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B071D65-14EF-4234-A3EF-8AE6123F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936" y="1893665"/>
            <a:ext cx="5458967" cy="3070669"/>
          </a:xfrm>
          <a:prstGeom prst="rect">
            <a:avLst/>
          </a:prstGeom>
        </p:spPr>
      </p:pic>
      <p:sp>
        <p:nvSpPr>
          <p:cNvPr id="28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0C25C9-EA9A-4CC3-BB28-3AFAFCB51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938" y="3084711"/>
            <a:ext cx="4819649" cy="2711052"/>
          </a:xfrm>
        </p:spPr>
      </p:pic>
    </p:spTree>
    <p:extLst>
      <p:ext uri="{BB962C8B-B14F-4D97-AF65-F5344CB8AC3E}">
        <p14:creationId xmlns:p14="http://schemas.microsoft.com/office/powerpoint/2010/main" val="319452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262</Words>
  <Application>Microsoft Office PowerPoint</Application>
  <PresentationFormat>Bredbild</PresentationFormat>
  <Paragraphs>48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Office-tema</vt:lpstr>
      <vt:lpstr>Månads- och säsongsöversikter på SVT</vt:lpstr>
      <vt:lpstr>Varför?</vt:lpstr>
      <vt:lpstr>Varför?</vt:lpstr>
      <vt:lpstr>Månadsöversikter</vt:lpstr>
      <vt:lpstr>Månadsöversikter</vt:lpstr>
      <vt:lpstr>Exempel</vt:lpstr>
      <vt:lpstr>Säsongsöversikter</vt:lpstr>
      <vt:lpstr>Säsongsöversikter</vt:lpstr>
      <vt:lpstr>Säsongsöversikter</vt:lpstr>
      <vt:lpstr>Säsongsöversikter – Sommaren 2021</vt:lpstr>
      <vt:lpstr>Längre väderöversikter - Resultat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Månads- och säsongsöversikter på SVT</dc:title>
  <dc:creator>Nitzan Cohen</dc:creator>
  <cp:lastModifiedBy>Nitzan Cohen</cp:lastModifiedBy>
  <cp:revision>22</cp:revision>
  <dcterms:created xsi:type="dcterms:W3CDTF">2022-05-02T09:28:32Z</dcterms:created>
  <dcterms:modified xsi:type="dcterms:W3CDTF">2022-05-02T21:44:26Z</dcterms:modified>
</cp:coreProperties>
</file>