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8" r:id="rId3"/>
    <p:sldMasterId id="2147483711" r:id="rId4"/>
  </p:sldMasterIdLst>
  <p:notesMasterIdLst>
    <p:notesMasterId r:id="rId11"/>
  </p:notesMasterIdLst>
  <p:sldIdLst>
    <p:sldId id="256" r:id="rId5"/>
    <p:sldId id="264" r:id="rId6"/>
    <p:sldId id="265" r:id="rId7"/>
    <p:sldId id="266" r:id="rId8"/>
    <p:sldId id="267" r:id="rId9"/>
    <p:sldId id="268" r:id="rId10"/>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15" autoAdjust="0"/>
    <p:restoredTop sz="94626" autoAdjust="0"/>
  </p:normalViewPr>
  <p:slideViewPr>
    <p:cSldViewPr showGuides="1">
      <p:cViewPr varScale="1">
        <p:scale>
          <a:sx n="161" d="100"/>
          <a:sy n="161" d="100"/>
        </p:scale>
        <p:origin x="448" y="192"/>
      </p:cViewPr>
      <p:guideLst>
        <p:guide orient="horz" pos="1620"/>
        <p:guide pos="288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14FEF-18C6-8A4D-9563-6A323A470F40}" type="datetimeFigureOut">
              <a:rPr lang="sv-SE" smtClean="0"/>
              <a:t>2020-06-15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71552-8A40-C143-9101-88C1B91107CE}" type="slidenum">
              <a:rPr lang="sv-SE" smtClean="0"/>
              <a:t>‹#›</a:t>
            </a:fld>
            <a:endParaRPr lang="sv-SE"/>
          </a:p>
        </p:txBody>
      </p:sp>
    </p:spTree>
    <p:extLst>
      <p:ext uri="{BB962C8B-B14F-4D97-AF65-F5344CB8AC3E}">
        <p14:creationId xmlns:p14="http://schemas.microsoft.com/office/powerpoint/2010/main" val="893189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SLIDE 1</a:t>
            </a:r>
          </a:p>
        </p:txBody>
      </p:sp>
      <p:sp>
        <p:nvSpPr>
          <p:cNvPr id="4" name="Platshållare för bildnummer 3"/>
          <p:cNvSpPr>
            <a:spLocks noGrp="1"/>
          </p:cNvSpPr>
          <p:nvPr>
            <p:ph type="sldNum" sz="quarter" idx="5"/>
          </p:nvPr>
        </p:nvSpPr>
        <p:spPr/>
        <p:txBody>
          <a:bodyPr/>
          <a:lstStyle/>
          <a:p>
            <a:fld id="{B5371552-8A40-C143-9101-88C1B91107CE}" type="slidenum">
              <a:rPr lang="sv-SE" smtClean="0"/>
              <a:t>1</a:t>
            </a:fld>
            <a:endParaRPr lang="sv-SE"/>
          </a:p>
        </p:txBody>
      </p:sp>
    </p:spTree>
    <p:extLst>
      <p:ext uri="{BB962C8B-B14F-4D97-AF65-F5344CB8AC3E}">
        <p14:creationId xmlns:p14="http://schemas.microsoft.com/office/powerpoint/2010/main" val="1980052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SLIDE 2</a:t>
            </a:r>
          </a:p>
          <a:p>
            <a:endParaRPr lang="sv-SE" dirty="0"/>
          </a:p>
        </p:txBody>
      </p:sp>
      <p:sp>
        <p:nvSpPr>
          <p:cNvPr id="4" name="Platshållare för bildnummer 3"/>
          <p:cNvSpPr>
            <a:spLocks noGrp="1"/>
          </p:cNvSpPr>
          <p:nvPr>
            <p:ph type="sldNum" sz="quarter" idx="5"/>
          </p:nvPr>
        </p:nvSpPr>
        <p:spPr/>
        <p:txBody>
          <a:bodyPr/>
          <a:lstStyle/>
          <a:p>
            <a:fld id="{B5371552-8A40-C143-9101-88C1B91107CE}" type="slidenum">
              <a:rPr lang="sv-SE" smtClean="0"/>
              <a:t>2</a:t>
            </a:fld>
            <a:endParaRPr lang="sv-SE"/>
          </a:p>
        </p:txBody>
      </p:sp>
    </p:spTree>
    <p:extLst>
      <p:ext uri="{BB962C8B-B14F-4D97-AF65-F5344CB8AC3E}">
        <p14:creationId xmlns:p14="http://schemas.microsoft.com/office/powerpoint/2010/main" val="106006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SLIDE 3</a:t>
            </a:r>
          </a:p>
          <a:p>
            <a:endParaRPr lang="sv-SE" dirty="0"/>
          </a:p>
        </p:txBody>
      </p:sp>
      <p:sp>
        <p:nvSpPr>
          <p:cNvPr id="4" name="Platshållare för bildnummer 3"/>
          <p:cNvSpPr>
            <a:spLocks noGrp="1"/>
          </p:cNvSpPr>
          <p:nvPr>
            <p:ph type="sldNum" sz="quarter" idx="5"/>
          </p:nvPr>
        </p:nvSpPr>
        <p:spPr/>
        <p:txBody>
          <a:bodyPr/>
          <a:lstStyle/>
          <a:p>
            <a:fld id="{B5371552-8A40-C143-9101-88C1B91107CE}" type="slidenum">
              <a:rPr lang="sv-SE" smtClean="0"/>
              <a:t>3</a:t>
            </a:fld>
            <a:endParaRPr lang="sv-SE"/>
          </a:p>
        </p:txBody>
      </p:sp>
    </p:spTree>
    <p:extLst>
      <p:ext uri="{BB962C8B-B14F-4D97-AF65-F5344CB8AC3E}">
        <p14:creationId xmlns:p14="http://schemas.microsoft.com/office/powerpoint/2010/main" val="1149788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SLIDE 4</a:t>
            </a:r>
          </a:p>
        </p:txBody>
      </p:sp>
      <p:sp>
        <p:nvSpPr>
          <p:cNvPr id="4" name="Platshållare för bildnummer 3"/>
          <p:cNvSpPr>
            <a:spLocks noGrp="1"/>
          </p:cNvSpPr>
          <p:nvPr>
            <p:ph type="sldNum" sz="quarter" idx="5"/>
          </p:nvPr>
        </p:nvSpPr>
        <p:spPr/>
        <p:txBody>
          <a:bodyPr/>
          <a:lstStyle/>
          <a:p>
            <a:fld id="{B5371552-8A40-C143-9101-88C1B91107CE}" type="slidenum">
              <a:rPr lang="sv-SE" smtClean="0"/>
              <a:t>4</a:t>
            </a:fld>
            <a:endParaRPr lang="sv-SE"/>
          </a:p>
        </p:txBody>
      </p:sp>
    </p:spTree>
    <p:extLst>
      <p:ext uri="{BB962C8B-B14F-4D97-AF65-F5344CB8AC3E}">
        <p14:creationId xmlns:p14="http://schemas.microsoft.com/office/powerpoint/2010/main" val="2538612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SLIDE 5</a:t>
            </a:r>
          </a:p>
        </p:txBody>
      </p:sp>
      <p:sp>
        <p:nvSpPr>
          <p:cNvPr id="4" name="Platshållare för bildnummer 3"/>
          <p:cNvSpPr>
            <a:spLocks noGrp="1"/>
          </p:cNvSpPr>
          <p:nvPr>
            <p:ph type="sldNum" sz="quarter" idx="5"/>
          </p:nvPr>
        </p:nvSpPr>
        <p:spPr/>
        <p:txBody>
          <a:bodyPr/>
          <a:lstStyle/>
          <a:p>
            <a:fld id="{B5371552-8A40-C143-9101-88C1B91107CE}" type="slidenum">
              <a:rPr lang="sv-SE" smtClean="0"/>
              <a:t>5</a:t>
            </a:fld>
            <a:endParaRPr lang="sv-SE"/>
          </a:p>
        </p:txBody>
      </p:sp>
    </p:spTree>
    <p:extLst>
      <p:ext uri="{BB962C8B-B14F-4D97-AF65-F5344CB8AC3E}">
        <p14:creationId xmlns:p14="http://schemas.microsoft.com/office/powerpoint/2010/main" val="4165902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SLIDE 6</a:t>
            </a:r>
          </a:p>
        </p:txBody>
      </p:sp>
      <p:sp>
        <p:nvSpPr>
          <p:cNvPr id="4" name="Platshållare för bildnummer 3"/>
          <p:cNvSpPr>
            <a:spLocks noGrp="1"/>
          </p:cNvSpPr>
          <p:nvPr>
            <p:ph type="sldNum" sz="quarter" idx="5"/>
          </p:nvPr>
        </p:nvSpPr>
        <p:spPr/>
        <p:txBody>
          <a:bodyPr/>
          <a:lstStyle/>
          <a:p>
            <a:fld id="{B5371552-8A40-C143-9101-88C1B91107CE}" type="slidenum">
              <a:rPr lang="sv-SE" smtClean="0"/>
              <a:t>6</a:t>
            </a:fld>
            <a:endParaRPr lang="sv-SE"/>
          </a:p>
        </p:txBody>
      </p:sp>
    </p:spTree>
    <p:extLst>
      <p:ext uri="{BB962C8B-B14F-4D97-AF65-F5344CB8AC3E}">
        <p14:creationId xmlns:p14="http://schemas.microsoft.com/office/powerpoint/2010/main" val="4072584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36875" name="Rectangle 3"/>
          <p:cNvSpPr>
            <a:spLocks noGrp="1" noChangeArrowheads="1"/>
          </p:cNvSpPr>
          <p:nvPr>
            <p:ph type="ctrTitle"/>
          </p:nvPr>
        </p:nvSpPr>
        <p:spPr>
          <a:xfrm>
            <a:off x="519116" y="2221708"/>
            <a:ext cx="8226425" cy="1102519"/>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a:t>Klicka här för att ändra format</a:t>
            </a:r>
          </a:p>
        </p:txBody>
      </p:sp>
      <p:sp>
        <p:nvSpPr>
          <p:cNvPr id="36876" name="Rectangle 4"/>
          <p:cNvSpPr>
            <a:spLocks noGrp="1" noChangeArrowheads="1"/>
          </p:cNvSpPr>
          <p:nvPr>
            <p:ph type="subTitle" idx="1"/>
          </p:nvPr>
        </p:nvSpPr>
        <p:spPr>
          <a:xfrm>
            <a:off x="531815" y="1753793"/>
            <a:ext cx="8213725" cy="421481"/>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a:t>Klicka här för att ändra format på underrubrik i bakgrunden</a:t>
            </a:r>
          </a:p>
        </p:txBody>
      </p:sp>
      <p:pic>
        <p:nvPicPr>
          <p:cNvPr id="7" name="Picture 11" descr="SMHI Logotype_svart_new"/>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4763" y="293688"/>
            <a:ext cx="1185862"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396192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3" y="621507"/>
            <a:ext cx="1908175" cy="4035029"/>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621507"/>
            <a:ext cx="5573712" cy="403502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385645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1" y="621508"/>
            <a:ext cx="7634287" cy="613172"/>
          </a:xfrm>
        </p:spPr>
        <p:txBody>
          <a:bodyPr/>
          <a:lstStyle/>
          <a:p>
            <a:r>
              <a:rPr lang="sv-SE"/>
              <a:t>Klicka här för att ändra format</a:t>
            </a:r>
          </a:p>
        </p:txBody>
      </p:sp>
      <p:sp>
        <p:nvSpPr>
          <p:cNvPr id="3" name="Platshållare för text 2"/>
          <p:cNvSpPr>
            <a:spLocks noGrp="1"/>
          </p:cNvSpPr>
          <p:nvPr>
            <p:ph type="body" sz="half" idx="1"/>
          </p:nvPr>
        </p:nvSpPr>
        <p:spPr>
          <a:xfrm>
            <a:off x="757238" y="1291830"/>
            <a:ext cx="3740150"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60948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3" y="220266"/>
            <a:ext cx="1190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6" y="2221708"/>
            <a:ext cx="8226425" cy="1102519"/>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a:t>Klicka här för att ändra format</a:t>
            </a:r>
          </a:p>
        </p:txBody>
      </p:sp>
      <p:sp>
        <p:nvSpPr>
          <p:cNvPr id="37891" name="Rectangle 4"/>
          <p:cNvSpPr>
            <a:spLocks noGrp="1" noChangeArrowheads="1"/>
          </p:cNvSpPr>
          <p:nvPr>
            <p:ph type="subTitle" idx="1"/>
          </p:nvPr>
        </p:nvSpPr>
        <p:spPr>
          <a:xfrm>
            <a:off x="531815" y="1753793"/>
            <a:ext cx="8213725" cy="421481"/>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a:t>Klicka här för att ändra format på underrubrik i bakgrunden</a:t>
            </a:r>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pPr/>
              <a:t>2020-06-15</a:t>
            </a:fld>
            <a:endParaRPr lang="sv-SE"/>
          </a:p>
        </p:txBody>
      </p:sp>
    </p:spTree>
    <p:extLst>
      <p:ext uri="{BB962C8B-B14F-4D97-AF65-F5344CB8AC3E}">
        <p14:creationId xmlns:p14="http://schemas.microsoft.com/office/powerpoint/2010/main" val="4092476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pPr/>
              <a:t>2020-06-15</a:t>
            </a:fld>
            <a:endParaRPr lang="sv-SE"/>
          </a:p>
        </p:txBody>
      </p:sp>
    </p:spTree>
    <p:extLst>
      <p:ext uri="{BB962C8B-B14F-4D97-AF65-F5344CB8AC3E}">
        <p14:creationId xmlns:p14="http://schemas.microsoft.com/office/powerpoint/2010/main" val="35451925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291830"/>
            <a:ext cx="3740150" cy="3302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02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pPr/>
              <a:t>2020-06-15</a:t>
            </a:fld>
            <a:endParaRPr lang="sv-SE"/>
          </a:p>
        </p:txBody>
      </p:sp>
    </p:spTree>
    <p:extLst>
      <p:ext uri="{BB962C8B-B14F-4D97-AF65-F5344CB8AC3E}">
        <p14:creationId xmlns:p14="http://schemas.microsoft.com/office/powerpoint/2010/main" val="2321704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pPr/>
              <a:t>2020-06-15</a:t>
            </a:fld>
            <a:endParaRPr lang="sv-SE"/>
          </a:p>
        </p:txBody>
      </p:sp>
    </p:spTree>
    <p:extLst>
      <p:ext uri="{BB962C8B-B14F-4D97-AF65-F5344CB8AC3E}">
        <p14:creationId xmlns:p14="http://schemas.microsoft.com/office/powerpoint/2010/main" val="11437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pPr/>
              <a:t>2020-06-15</a:t>
            </a:fld>
            <a:endParaRPr lang="sv-SE"/>
          </a:p>
        </p:txBody>
      </p:sp>
    </p:spTree>
    <p:extLst>
      <p:ext uri="{BB962C8B-B14F-4D97-AF65-F5344CB8AC3E}">
        <p14:creationId xmlns:p14="http://schemas.microsoft.com/office/powerpoint/2010/main" val="215177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pPr/>
              <a:t>2020-06-15</a:t>
            </a:fld>
            <a:endParaRPr lang="sv-SE"/>
          </a:p>
        </p:txBody>
      </p:sp>
    </p:spTree>
    <p:extLst>
      <p:ext uri="{BB962C8B-B14F-4D97-AF65-F5344CB8AC3E}">
        <p14:creationId xmlns:p14="http://schemas.microsoft.com/office/powerpoint/2010/main" val="217638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2649861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3" y="204787"/>
            <a:ext cx="3008313" cy="871538"/>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pPr/>
              <a:t>2020-06-15</a:t>
            </a:fld>
            <a:endParaRPr lang="sv-SE"/>
          </a:p>
        </p:txBody>
      </p:sp>
    </p:spTree>
    <p:extLst>
      <p:ext uri="{BB962C8B-B14F-4D97-AF65-F5344CB8AC3E}">
        <p14:creationId xmlns:p14="http://schemas.microsoft.com/office/powerpoint/2010/main" val="1264638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1"/>
            <a:ext cx="5486400" cy="425054"/>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pPr/>
              <a:t>2020-06-15</a:t>
            </a:fld>
            <a:endParaRPr lang="sv-SE"/>
          </a:p>
        </p:txBody>
      </p:sp>
    </p:spTree>
    <p:extLst>
      <p:ext uri="{BB962C8B-B14F-4D97-AF65-F5344CB8AC3E}">
        <p14:creationId xmlns:p14="http://schemas.microsoft.com/office/powerpoint/2010/main" val="3361347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pPr/>
              <a:t>2020-06-15</a:t>
            </a:fld>
            <a:endParaRPr lang="sv-SE"/>
          </a:p>
        </p:txBody>
      </p:sp>
    </p:spTree>
    <p:extLst>
      <p:ext uri="{BB962C8B-B14F-4D97-AF65-F5344CB8AC3E}">
        <p14:creationId xmlns:p14="http://schemas.microsoft.com/office/powerpoint/2010/main" val="4055513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3" y="621506"/>
            <a:ext cx="1908175" cy="3973116"/>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621506"/>
            <a:ext cx="5573712" cy="3973116"/>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pPr/>
              <a:t>2020-06-15</a:t>
            </a:fld>
            <a:endParaRPr lang="sv-SE"/>
          </a:p>
        </p:txBody>
      </p:sp>
    </p:spTree>
    <p:extLst>
      <p:ext uri="{BB962C8B-B14F-4D97-AF65-F5344CB8AC3E}">
        <p14:creationId xmlns:p14="http://schemas.microsoft.com/office/powerpoint/2010/main" val="894104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1" y="621508"/>
            <a:ext cx="7634287" cy="613172"/>
          </a:xfrm>
        </p:spPr>
        <p:txBody>
          <a:bodyPr/>
          <a:lstStyle/>
          <a:p>
            <a:r>
              <a:rPr lang="sv-SE"/>
              <a:t>Klicka här för att ändra format</a:t>
            </a:r>
          </a:p>
        </p:txBody>
      </p:sp>
      <p:sp>
        <p:nvSpPr>
          <p:cNvPr id="3" name="Platshållare för text 2"/>
          <p:cNvSpPr>
            <a:spLocks noGrp="1"/>
          </p:cNvSpPr>
          <p:nvPr>
            <p:ph type="body" sz="half" idx="1"/>
          </p:nvPr>
        </p:nvSpPr>
        <p:spPr>
          <a:xfrm>
            <a:off x="757238" y="1291830"/>
            <a:ext cx="3740150"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a:xfrm>
            <a:off x="431800" y="426245"/>
            <a:ext cx="6858000" cy="80963"/>
          </a:xfrm>
        </p:spPr>
        <p:txBody>
          <a:bodyPr/>
          <a:lstStyle>
            <a:lvl1pPr>
              <a:defRPr/>
            </a:lvl1pPr>
          </a:lstStyle>
          <a:p>
            <a:r>
              <a:rPr lang="sv-SE"/>
              <a:t>Exempel på sidhuvud - ÅÅÅÅ MM DD (Välj Visa, Sidhuvud sidfot för att ändra)</a:t>
            </a:r>
          </a:p>
        </p:txBody>
      </p:sp>
      <p:sp>
        <p:nvSpPr>
          <p:cNvPr id="6" name="Platshållare för bildnummer 5"/>
          <p:cNvSpPr>
            <a:spLocks noGrp="1"/>
          </p:cNvSpPr>
          <p:nvPr>
            <p:ph type="sldNum" sz="quarter" idx="11"/>
          </p:nvPr>
        </p:nvSpPr>
        <p:spPr>
          <a:xfrm>
            <a:off x="8234366" y="4911329"/>
            <a:ext cx="511175" cy="80963"/>
          </a:xfrm>
        </p:spPr>
        <p:txBody>
          <a:bodyPr/>
          <a:lstStyle>
            <a:lvl1pPr>
              <a:defRPr/>
            </a:lvl1pPr>
          </a:lstStyle>
          <a:p>
            <a:pPr>
              <a:defRPr/>
            </a:pPr>
            <a:fld id="{3246301B-971C-4865-ADC1-277655B24857}" type="slidenum">
              <a:rPr lang="sv-SE"/>
              <a:pPr>
                <a:defRPr/>
              </a:pPr>
              <a:t>‹#›</a:t>
            </a:fld>
            <a:endParaRPr lang="sv-SE"/>
          </a:p>
        </p:txBody>
      </p:sp>
      <p:sp>
        <p:nvSpPr>
          <p:cNvPr id="7" name="Platshållare för datum 6"/>
          <p:cNvSpPr>
            <a:spLocks noGrp="1"/>
          </p:cNvSpPr>
          <p:nvPr>
            <p:ph type="dt" sz="half" idx="12"/>
          </p:nvPr>
        </p:nvSpPr>
        <p:spPr>
          <a:xfrm>
            <a:off x="431800" y="323851"/>
            <a:ext cx="2133600" cy="80963"/>
          </a:xfrm>
        </p:spPr>
        <p:txBody>
          <a:bodyPr/>
          <a:lstStyle>
            <a:lvl1pPr>
              <a:defRPr/>
            </a:lvl1pPr>
          </a:lstStyle>
          <a:p>
            <a:fld id="{9529641F-83AB-4E9D-BAC6-48AB68F2E59B}" type="datetime1">
              <a:rPr lang="sv-SE"/>
              <a:pPr/>
              <a:t>2020-06-15</a:t>
            </a:fld>
            <a:endParaRPr lang="sv-SE"/>
          </a:p>
        </p:txBody>
      </p:sp>
    </p:spTree>
    <p:extLst>
      <p:ext uri="{BB962C8B-B14F-4D97-AF65-F5344CB8AC3E}">
        <p14:creationId xmlns:p14="http://schemas.microsoft.com/office/powerpoint/2010/main" val="631511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36877" name="Picture 13" descr="front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10716"/>
            <a:ext cx="9182100" cy="5164932"/>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1" descr="SMHI Logotype_svart_n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4763" y="220267"/>
            <a:ext cx="11858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Rectangle 3"/>
          <p:cNvSpPr>
            <a:spLocks noGrp="1" noChangeArrowheads="1"/>
          </p:cNvSpPr>
          <p:nvPr>
            <p:ph type="ctrTitle"/>
          </p:nvPr>
        </p:nvSpPr>
        <p:spPr>
          <a:xfrm>
            <a:off x="519116" y="2221708"/>
            <a:ext cx="8226425" cy="1102519"/>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lvl1pPr>
          </a:lstStyle>
          <a:p>
            <a:pPr lvl="0"/>
            <a:r>
              <a:rPr lang="sv-SE" noProof="0"/>
              <a:t>Klicka här för att ändra format</a:t>
            </a:r>
          </a:p>
        </p:txBody>
      </p:sp>
      <p:sp>
        <p:nvSpPr>
          <p:cNvPr id="36876" name="Rectangle 4"/>
          <p:cNvSpPr>
            <a:spLocks noGrp="1" noChangeArrowheads="1"/>
          </p:cNvSpPr>
          <p:nvPr>
            <p:ph type="subTitle" idx="1"/>
          </p:nvPr>
        </p:nvSpPr>
        <p:spPr>
          <a:xfrm>
            <a:off x="531815" y="1753793"/>
            <a:ext cx="8213725" cy="421481"/>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latin typeface="Arial Black" pitchFamily="34" charset="0"/>
              </a:defRPr>
            </a:lvl1pPr>
          </a:lstStyle>
          <a:p>
            <a:pPr lvl="0"/>
            <a:r>
              <a:rPr lang="sv-SE" noProof="0"/>
              <a:t>Klicka här för att ändra format på underrubrik i bakgrunden</a:t>
            </a:r>
          </a:p>
        </p:txBody>
      </p:sp>
      <p:pic>
        <p:nvPicPr>
          <p:cNvPr id="6" name="Picture 13" descr="front_whi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 y="-10716"/>
            <a:ext cx="9182100" cy="5164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SMHI Logotype_svart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4763" y="220267"/>
            <a:ext cx="1185862"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6C1B99D5-E59A-444C-BD10-52EA5CDCFCF6}"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4709E285-8C5F-4F90-A746-E99902CAF33B}" type="datetime1">
              <a:rPr lang="sv-SE" smtClean="0"/>
              <a:pPr/>
              <a:t>2020-06-15</a:t>
            </a:fld>
            <a:endParaRPr lang="sv-SE"/>
          </a:p>
        </p:txBody>
      </p:sp>
    </p:spTree>
    <p:extLst>
      <p:ext uri="{BB962C8B-B14F-4D97-AF65-F5344CB8AC3E}">
        <p14:creationId xmlns:p14="http://schemas.microsoft.com/office/powerpoint/2010/main" val="2649861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66BB4E01-B607-4627-96BD-879611A956D0}"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C7DE6777-E126-4123-8A01-0D08418C9B72}" type="datetime1">
              <a:rPr lang="sv-SE" smtClean="0"/>
              <a:pPr/>
              <a:t>2020-06-15</a:t>
            </a:fld>
            <a:endParaRPr lang="sv-SE"/>
          </a:p>
        </p:txBody>
      </p:sp>
    </p:spTree>
    <p:extLst>
      <p:ext uri="{BB962C8B-B14F-4D97-AF65-F5344CB8AC3E}">
        <p14:creationId xmlns:p14="http://schemas.microsoft.com/office/powerpoint/2010/main" val="4058912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291830"/>
            <a:ext cx="3740150" cy="33647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49D8817C-5447-4384-AE96-F064ACCCC36D}"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3C8BAC10-2457-43DB-BB62-9D08F5FD11D3}" type="datetime1">
              <a:rPr lang="sv-SE" smtClean="0"/>
              <a:pPr/>
              <a:t>2020-06-15</a:t>
            </a:fld>
            <a:endParaRPr lang="sv-SE"/>
          </a:p>
        </p:txBody>
      </p:sp>
    </p:spTree>
    <p:extLst>
      <p:ext uri="{BB962C8B-B14F-4D97-AF65-F5344CB8AC3E}">
        <p14:creationId xmlns:p14="http://schemas.microsoft.com/office/powerpoint/2010/main" val="323431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69E88E30-EA9E-47C5-B1E4-159EC579DC0D}" type="slidenum">
              <a:rPr lang="sv-SE" smtClean="0"/>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9AF61FD1-E8F9-4C2B-BB3E-515BC36455ED}" type="datetime1">
              <a:rPr lang="sv-SE" smtClean="0"/>
              <a:pPr/>
              <a:t>2020-06-15</a:t>
            </a:fld>
            <a:endParaRPr lang="sv-SE"/>
          </a:p>
        </p:txBody>
      </p:sp>
    </p:spTree>
    <p:extLst>
      <p:ext uri="{BB962C8B-B14F-4D97-AF65-F5344CB8AC3E}">
        <p14:creationId xmlns:p14="http://schemas.microsoft.com/office/powerpoint/2010/main" val="152442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endParaRPr lang="sv-SE"/>
          </a:p>
        </p:txBody>
      </p:sp>
      <p:sp>
        <p:nvSpPr>
          <p:cNvPr id="5"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6"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4058912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579CAD83-103D-4CE9-928B-52F863B1BC49}" type="slidenum">
              <a:rPr lang="sv-SE" smtClean="0"/>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15F5F327-38FF-498B-AE62-B55E07C7F10A}" type="datetime1">
              <a:rPr lang="sv-SE" smtClean="0"/>
              <a:pPr/>
              <a:t>2020-06-15</a:t>
            </a:fld>
            <a:endParaRPr lang="sv-SE"/>
          </a:p>
        </p:txBody>
      </p:sp>
    </p:spTree>
    <p:extLst>
      <p:ext uri="{BB962C8B-B14F-4D97-AF65-F5344CB8AC3E}">
        <p14:creationId xmlns:p14="http://schemas.microsoft.com/office/powerpoint/2010/main" val="2743296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82D10211-B8E2-4EB0-B03D-6DFACE2A9D1A}" type="slidenum">
              <a:rPr lang="sv-SE" smtClean="0"/>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0BBBC6A4-A7A4-475E-8F37-C7212F325AA7}" type="datetime1">
              <a:rPr lang="sv-SE" smtClean="0"/>
              <a:pPr/>
              <a:t>2020-06-15</a:t>
            </a:fld>
            <a:endParaRPr lang="sv-SE"/>
          </a:p>
        </p:txBody>
      </p:sp>
    </p:spTree>
    <p:extLst>
      <p:ext uri="{BB962C8B-B14F-4D97-AF65-F5344CB8AC3E}">
        <p14:creationId xmlns:p14="http://schemas.microsoft.com/office/powerpoint/2010/main" val="1007670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3" y="204787"/>
            <a:ext cx="3008313" cy="871538"/>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9EDDB49F-5A01-4F87-9865-B16ED5D9F78A}"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105BC4AF-8631-4BF2-851B-3939AEF0F89C}" type="datetime1">
              <a:rPr lang="sv-SE" smtClean="0"/>
              <a:pPr/>
              <a:t>2020-06-15</a:t>
            </a:fld>
            <a:endParaRPr lang="sv-SE"/>
          </a:p>
        </p:txBody>
      </p:sp>
    </p:spTree>
    <p:extLst>
      <p:ext uri="{BB962C8B-B14F-4D97-AF65-F5344CB8AC3E}">
        <p14:creationId xmlns:p14="http://schemas.microsoft.com/office/powerpoint/2010/main" val="1663859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1"/>
            <a:ext cx="5486400" cy="425054"/>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8CF91B13-CD46-4A6E-A33C-76E8E99E5A40}"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1F548ED4-0602-4A45-A0EB-BD14189ED3F6}" type="datetime1">
              <a:rPr lang="sv-SE" smtClean="0"/>
              <a:pPr/>
              <a:t>2020-06-15</a:t>
            </a:fld>
            <a:endParaRPr lang="sv-SE"/>
          </a:p>
        </p:txBody>
      </p:sp>
    </p:spTree>
    <p:extLst>
      <p:ext uri="{BB962C8B-B14F-4D97-AF65-F5344CB8AC3E}">
        <p14:creationId xmlns:p14="http://schemas.microsoft.com/office/powerpoint/2010/main" val="3755787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3E3F777-BB1B-45A8-BA87-DD5B1299A953}"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A5BD0050-9FCF-409A-AA2C-C171E67A4CC6}" type="datetime1">
              <a:rPr lang="sv-SE" smtClean="0"/>
              <a:pPr/>
              <a:t>2020-06-15</a:t>
            </a:fld>
            <a:endParaRPr lang="sv-SE"/>
          </a:p>
        </p:txBody>
      </p:sp>
    </p:spTree>
    <p:extLst>
      <p:ext uri="{BB962C8B-B14F-4D97-AF65-F5344CB8AC3E}">
        <p14:creationId xmlns:p14="http://schemas.microsoft.com/office/powerpoint/2010/main" val="3961923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3" y="621507"/>
            <a:ext cx="1908175" cy="4035029"/>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621507"/>
            <a:ext cx="5573712" cy="4035029"/>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021C6CF-2A45-467C-9946-BDF329A529DB}" type="slidenum">
              <a:rPr lang="sv-SE" smtClean="0"/>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F21ADA1C-2D84-4893-B334-53C29827B070}" type="datetime1">
              <a:rPr lang="sv-SE" smtClean="0"/>
              <a:pPr/>
              <a:t>2020-06-15</a:t>
            </a:fld>
            <a:endParaRPr lang="sv-SE"/>
          </a:p>
        </p:txBody>
      </p:sp>
    </p:spTree>
    <p:extLst>
      <p:ext uri="{BB962C8B-B14F-4D97-AF65-F5344CB8AC3E}">
        <p14:creationId xmlns:p14="http://schemas.microsoft.com/office/powerpoint/2010/main" val="3856459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1" y="621508"/>
            <a:ext cx="7634287" cy="613172"/>
          </a:xfrm>
        </p:spPr>
        <p:txBody>
          <a:bodyPr/>
          <a:lstStyle/>
          <a:p>
            <a:r>
              <a:rPr lang="sv-SE"/>
              <a:t>Klicka här för att ändra format</a:t>
            </a:r>
          </a:p>
        </p:txBody>
      </p:sp>
      <p:sp>
        <p:nvSpPr>
          <p:cNvPr id="3" name="Platshållare för text 2"/>
          <p:cNvSpPr>
            <a:spLocks noGrp="1"/>
          </p:cNvSpPr>
          <p:nvPr>
            <p:ph type="body" sz="half" idx="1"/>
          </p:nvPr>
        </p:nvSpPr>
        <p:spPr>
          <a:xfrm>
            <a:off x="757238" y="1291830"/>
            <a:ext cx="3740150"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A0567B01-7F18-422B-9401-A833AD048036}" type="slidenum">
              <a:rPr lang="sv-SE" smtClean="0"/>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C79485AE-1910-47FD-9A0C-9CBE92B287B1}" type="datetime1">
              <a:rPr lang="sv-SE" smtClean="0"/>
              <a:pPr/>
              <a:t>2020-06-15</a:t>
            </a:fld>
            <a:endParaRPr lang="sv-SE"/>
          </a:p>
        </p:txBody>
      </p:sp>
    </p:spTree>
    <p:extLst>
      <p:ext uri="{BB962C8B-B14F-4D97-AF65-F5344CB8AC3E}">
        <p14:creationId xmlns:p14="http://schemas.microsoft.com/office/powerpoint/2010/main" val="60948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tx1"/>
        </a:solidFill>
        <a:effectLst/>
      </p:bgPr>
    </p:bg>
    <p:spTree>
      <p:nvGrpSpPr>
        <p:cNvPr id="1" name=""/>
        <p:cNvGrpSpPr/>
        <p:nvPr/>
      </p:nvGrpSpPr>
      <p:grpSpPr>
        <a:xfrm>
          <a:off x="0" y="0"/>
          <a:ext cx="0" cy="0"/>
          <a:chOff x="0" y="0"/>
          <a:chExt cx="0" cy="0"/>
        </a:xfrm>
      </p:grpSpPr>
      <p:pic>
        <p:nvPicPr>
          <p:cNvPr id="37902" name="Picture 14" descr="fron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7898" name="Picture 5" descr="SMHI Logotype_white_ne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20003" y="220266"/>
            <a:ext cx="1190625" cy="35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3"/>
          <p:cNvSpPr>
            <a:spLocks noGrp="1" noChangeArrowheads="1"/>
          </p:cNvSpPr>
          <p:nvPr>
            <p:ph type="ctrTitle"/>
          </p:nvPr>
        </p:nvSpPr>
        <p:spPr>
          <a:xfrm>
            <a:off x="519116" y="2221708"/>
            <a:ext cx="8226425" cy="1102519"/>
          </a:xfrm>
          <a:extLst>
            <a:ext uri="{91240B29-F687-4F45-9708-019B960494DF}">
              <a14:hiddenLine xmlns:a14="http://schemas.microsoft.com/office/drawing/2010/main" w="9525">
                <a:solidFill>
                  <a:srgbClr val="000000"/>
                </a:solidFill>
                <a:miter lim="800000"/>
                <a:headEnd/>
                <a:tailEnd/>
              </a14:hiddenLine>
            </a:ext>
          </a:extLst>
        </p:spPr>
        <p:txBody>
          <a:bodyPr anchor="t"/>
          <a:lstStyle>
            <a:lvl1pPr>
              <a:defRPr sz="3000" smtClean="0">
                <a:solidFill>
                  <a:schemeClr val="bg1"/>
                </a:solidFill>
              </a:defRPr>
            </a:lvl1pPr>
          </a:lstStyle>
          <a:p>
            <a:pPr lvl="0"/>
            <a:r>
              <a:rPr lang="sv-SE" noProof="0"/>
              <a:t>Klicka här för att ändra format</a:t>
            </a:r>
          </a:p>
        </p:txBody>
      </p:sp>
      <p:sp>
        <p:nvSpPr>
          <p:cNvPr id="37891" name="Rectangle 4"/>
          <p:cNvSpPr>
            <a:spLocks noGrp="1" noChangeArrowheads="1"/>
          </p:cNvSpPr>
          <p:nvPr>
            <p:ph type="subTitle" idx="1"/>
          </p:nvPr>
        </p:nvSpPr>
        <p:spPr>
          <a:xfrm>
            <a:off x="531815" y="1753793"/>
            <a:ext cx="8213725" cy="421481"/>
          </a:xfrm>
          <a:extLst>
            <a:ext uri="{91240B29-F687-4F45-9708-019B960494DF}">
              <a14:hiddenLine xmlns:a14="http://schemas.microsoft.com/office/drawing/2010/main" w="9525">
                <a:solidFill>
                  <a:srgbClr val="000000"/>
                </a:solidFill>
                <a:miter lim="800000"/>
                <a:headEnd/>
                <a:tailEnd/>
              </a14:hiddenLine>
            </a:ext>
          </a:extLst>
        </p:spPr>
        <p:txBody>
          <a:bodyPr anchor="b"/>
          <a:lstStyle>
            <a:lvl1pPr marL="0" indent="0">
              <a:buFont typeface="Wingdings" pitchFamily="2" charset="2"/>
              <a:buNone/>
              <a:defRPr sz="1200" smtClean="0">
                <a:solidFill>
                  <a:schemeClr val="bg1"/>
                </a:solidFill>
                <a:latin typeface="Arial Black" pitchFamily="34" charset="0"/>
              </a:defRPr>
            </a:lvl1pPr>
          </a:lstStyle>
          <a:p>
            <a:pPr lvl="0"/>
            <a:r>
              <a:rPr lang="sv-SE" noProof="0"/>
              <a:t>Klicka här för att ändra format på underrubrik i bakgrunden</a:t>
            </a:r>
          </a:p>
        </p:txBody>
      </p:sp>
    </p:spTree>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8CCDCE4B-3FB5-40D5-A1A1-C5287EDCB786}"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9D071668-C997-4848-8157-F7BC85107F2A}" type="datetime1">
              <a:rPr lang="sv-SE"/>
              <a:pPr/>
              <a:t>2020-06-15</a:t>
            </a:fld>
            <a:endParaRPr lang="sv-SE"/>
          </a:p>
        </p:txBody>
      </p:sp>
    </p:spTree>
    <p:extLst>
      <p:ext uri="{BB962C8B-B14F-4D97-AF65-F5344CB8AC3E}">
        <p14:creationId xmlns:p14="http://schemas.microsoft.com/office/powerpoint/2010/main" val="4092476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3305176"/>
            <a:ext cx="7772400" cy="1021556"/>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99A3E81D-3B29-4F00-84DB-51A370229DDD}"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80C93C5-136A-44BC-9E8B-21D608924048}" type="datetime1">
              <a:rPr lang="sv-SE"/>
              <a:pPr/>
              <a:t>2020-06-15</a:t>
            </a:fld>
            <a:endParaRPr lang="sv-SE"/>
          </a:p>
        </p:txBody>
      </p:sp>
    </p:spTree>
    <p:extLst>
      <p:ext uri="{BB962C8B-B14F-4D97-AF65-F5344CB8AC3E}">
        <p14:creationId xmlns:p14="http://schemas.microsoft.com/office/powerpoint/2010/main" val="3545192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291830"/>
            <a:ext cx="3740150" cy="33647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3234312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57238" y="1291830"/>
            <a:ext cx="3740150" cy="3302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027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B5E378B9-1247-4C7F-A1B9-B098BC675A9E}"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8989FEA4-DB22-4626-8FFC-EB01539D7D82}" type="datetime1">
              <a:rPr lang="sv-SE"/>
              <a:pPr/>
              <a:t>2020-06-15</a:t>
            </a:fld>
            <a:endParaRPr lang="sv-SE"/>
          </a:p>
        </p:txBody>
      </p:sp>
    </p:spTree>
    <p:extLst>
      <p:ext uri="{BB962C8B-B14F-4D97-AF65-F5344CB8AC3E}">
        <p14:creationId xmlns:p14="http://schemas.microsoft.com/office/powerpoint/2010/main" val="2321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8" name="Rectangle 6"/>
          <p:cNvSpPr>
            <a:spLocks noGrp="1" noChangeArrowheads="1"/>
          </p:cNvSpPr>
          <p:nvPr>
            <p:ph type="sldNum" sz="quarter" idx="11"/>
          </p:nvPr>
        </p:nvSpPr>
        <p:spPr>
          <a:ln/>
        </p:spPr>
        <p:txBody>
          <a:bodyPr/>
          <a:lstStyle>
            <a:lvl1pPr>
              <a:defRPr/>
            </a:lvl1pPr>
          </a:lstStyle>
          <a:p>
            <a:pPr>
              <a:defRPr/>
            </a:pPr>
            <a:fld id="{E682E64C-0883-4B22-8E7E-A50EE59C38A2}" type="slidenum">
              <a:rPr lang="sv-SE"/>
              <a:pPr>
                <a:defRPr/>
              </a:pPr>
              <a:t>‹#›</a:t>
            </a:fld>
            <a:endParaRPr lang="sv-SE"/>
          </a:p>
        </p:txBody>
      </p:sp>
      <p:sp>
        <p:nvSpPr>
          <p:cNvPr id="9" name="Rectangle 4"/>
          <p:cNvSpPr>
            <a:spLocks noGrp="1" noChangeArrowheads="1"/>
          </p:cNvSpPr>
          <p:nvPr>
            <p:ph type="dt" sz="half" idx="12"/>
          </p:nvPr>
        </p:nvSpPr>
        <p:spPr>
          <a:ln/>
        </p:spPr>
        <p:txBody>
          <a:bodyPr/>
          <a:lstStyle>
            <a:lvl1pPr>
              <a:defRPr/>
            </a:lvl1pPr>
          </a:lstStyle>
          <a:p>
            <a:fld id="{C6C74490-842F-4C9A-BE5F-EAD00145F661}" type="datetime1">
              <a:rPr lang="sv-SE"/>
              <a:pPr/>
              <a:t>2020-06-15</a:t>
            </a:fld>
            <a:endParaRPr lang="sv-SE"/>
          </a:p>
        </p:txBody>
      </p:sp>
    </p:spTree>
    <p:extLst>
      <p:ext uri="{BB962C8B-B14F-4D97-AF65-F5344CB8AC3E}">
        <p14:creationId xmlns:p14="http://schemas.microsoft.com/office/powerpoint/2010/main" val="1143706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4" name="Rectangle 6"/>
          <p:cNvSpPr>
            <a:spLocks noGrp="1" noChangeArrowheads="1"/>
          </p:cNvSpPr>
          <p:nvPr>
            <p:ph type="sldNum" sz="quarter" idx="11"/>
          </p:nvPr>
        </p:nvSpPr>
        <p:spPr>
          <a:ln/>
        </p:spPr>
        <p:txBody>
          <a:bodyPr/>
          <a:lstStyle>
            <a:lvl1pPr>
              <a:defRPr/>
            </a:lvl1pPr>
          </a:lstStyle>
          <a:p>
            <a:pPr>
              <a:defRPr/>
            </a:pPr>
            <a:fld id="{BDEF87C2-5DF1-4524-A288-64893B8E7AC0}" type="slidenum">
              <a:rPr lang="sv-SE"/>
              <a:pPr>
                <a:defRPr/>
              </a:pPr>
              <a:t>‹#›</a:t>
            </a:fld>
            <a:endParaRPr lang="sv-SE"/>
          </a:p>
        </p:txBody>
      </p:sp>
      <p:sp>
        <p:nvSpPr>
          <p:cNvPr id="5" name="Rectangle 4"/>
          <p:cNvSpPr>
            <a:spLocks noGrp="1" noChangeArrowheads="1"/>
          </p:cNvSpPr>
          <p:nvPr>
            <p:ph type="dt" sz="half" idx="12"/>
          </p:nvPr>
        </p:nvSpPr>
        <p:spPr>
          <a:ln/>
        </p:spPr>
        <p:txBody>
          <a:bodyPr/>
          <a:lstStyle>
            <a:lvl1pPr>
              <a:defRPr/>
            </a:lvl1pPr>
          </a:lstStyle>
          <a:p>
            <a:fld id="{AF9EC938-8167-44FA-884A-A715EA914D40}" type="datetime1">
              <a:rPr lang="sv-SE"/>
              <a:pPr/>
              <a:t>2020-06-15</a:t>
            </a:fld>
            <a:endParaRPr lang="sv-SE"/>
          </a:p>
        </p:txBody>
      </p:sp>
    </p:spTree>
    <p:extLst>
      <p:ext uri="{BB962C8B-B14F-4D97-AF65-F5344CB8AC3E}">
        <p14:creationId xmlns:p14="http://schemas.microsoft.com/office/powerpoint/2010/main" val="2151777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3" name="Rectangle 6"/>
          <p:cNvSpPr>
            <a:spLocks noGrp="1" noChangeArrowheads="1"/>
          </p:cNvSpPr>
          <p:nvPr>
            <p:ph type="sldNum" sz="quarter" idx="11"/>
          </p:nvPr>
        </p:nvSpPr>
        <p:spPr>
          <a:ln/>
        </p:spPr>
        <p:txBody>
          <a:bodyPr/>
          <a:lstStyle>
            <a:lvl1pPr>
              <a:defRPr/>
            </a:lvl1pPr>
          </a:lstStyle>
          <a:p>
            <a:pPr>
              <a:defRPr/>
            </a:pPr>
            <a:fld id="{071D5DF0-2651-46E1-9AD3-7DC3ED30AEB4}" type="slidenum">
              <a:rPr lang="sv-SE"/>
              <a:pPr>
                <a:defRPr/>
              </a:pPr>
              <a:t>‹#›</a:t>
            </a:fld>
            <a:endParaRPr lang="sv-SE"/>
          </a:p>
        </p:txBody>
      </p:sp>
      <p:sp>
        <p:nvSpPr>
          <p:cNvPr id="4" name="Rectangle 4"/>
          <p:cNvSpPr>
            <a:spLocks noGrp="1" noChangeArrowheads="1"/>
          </p:cNvSpPr>
          <p:nvPr>
            <p:ph type="dt" sz="half" idx="12"/>
          </p:nvPr>
        </p:nvSpPr>
        <p:spPr>
          <a:ln/>
        </p:spPr>
        <p:txBody>
          <a:bodyPr/>
          <a:lstStyle>
            <a:lvl1pPr>
              <a:defRPr/>
            </a:lvl1pPr>
          </a:lstStyle>
          <a:p>
            <a:fld id="{BB653BDA-11B3-4263-9602-1E09A044A5C5}" type="datetime1">
              <a:rPr lang="sv-SE"/>
              <a:pPr/>
              <a:t>2020-06-15</a:t>
            </a:fld>
            <a:endParaRPr lang="sv-SE"/>
          </a:p>
        </p:txBody>
      </p:sp>
    </p:spTree>
    <p:extLst>
      <p:ext uri="{BB962C8B-B14F-4D97-AF65-F5344CB8AC3E}">
        <p14:creationId xmlns:p14="http://schemas.microsoft.com/office/powerpoint/2010/main" val="2176388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3" y="204787"/>
            <a:ext cx="3008313" cy="871538"/>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CC41C0DD-7980-4C28-9F69-E9B87DA23E97}"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7B4E89E3-4AD0-40BD-B899-81ADB1C7C661}" type="datetime1">
              <a:rPr lang="sv-SE"/>
              <a:pPr/>
              <a:t>2020-06-15</a:t>
            </a:fld>
            <a:endParaRPr lang="sv-SE"/>
          </a:p>
        </p:txBody>
      </p:sp>
    </p:spTree>
    <p:extLst>
      <p:ext uri="{BB962C8B-B14F-4D97-AF65-F5344CB8AC3E}">
        <p14:creationId xmlns:p14="http://schemas.microsoft.com/office/powerpoint/2010/main" val="1264638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1"/>
            <a:ext cx="5486400" cy="425054"/>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6" name="Rectangle 6"/>
          <p:cNvSpPr>
            <a:spLocks noGrp="1" noChangeArrowheads="1"/>
          </p:cNvSpPr>
          <p:nvPr>
            <p:ph type="sldNum" sz="quarter" idx="11"/>
          </p:nvPr>
        </p:nvSpPr>
        <p:spPr>
          <a:ln/>
        </p:spPr>
        <p:txBody>
          <a:bodyPr/>
          <a:lstStyle>
            <a:lvl1pPr>
              <a:defRPr/>
            </a:lvl1pPr>
          </a:lstStyle>
          <a:p>
            <a:pPr>
              <a:defRPr/>
            </a:pPr>
            <a:fld id="{E80E1A7D-D3E1-4B7F-8C40-8F7A4D75FBAA}" type="slidenum">
              <a:rPr lang="sv-SE"/>
              <a:pPr>
                <a:defRPr/>
              </a:pPr>
              <a:t>‹#›</a:t>
            </a:fld>
            <a:endParaRPr lang="sv-SE"/>
          </a:p>
        </p:txBody>
      </p:sp>
      <p:sp>
        <p:nvSpPr>
          <p:cNvPr id="7" name="Rectangle 4"/>
          <p:cNvSpPr>
            <a:spLocks noGrp="1" noChangeArrowheads="1"/>
          </p:cNvSpPr>
          <p:nvPr>
            <p:ph type="dt" sz="half" idx="12"/>
          </p:nvPr>
        </p:nvSpPr>
        <p:spPr>
          <a:ln/>
        </p:spPr>
        <p:txBody>
          <a:bodyPr/>
          <a:lstStyle>
            <a:lvl1pPr>
              <a:defRPr/>
            </a:lvl1pPr>
          </a:lstStyle>
          <a:p>
            <a:fld id="{CAFC0236-D46E-4F1F-8FA0-31761CE636B4}" type="datetime1">
              <a:rPr lang="sv-SE"/>
              <a:pPr/>
              <a:t>2020-06-15</a:t>
            </a:fld>
            <a:endParaRPr lang="sv-SE"/>
          </a:p>
        </p:txBody>
      </p:sp>
    </p:spTree>
    <p:extLst>
      <p:ext uri="{BB962C8B-B14F-4D97-AF65-F5344CB8AC3E}">
        <p14:creationId xmlns:p14="http://schemas.microsoft.com/office/powerpoint/2010/main" val="3361347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CDD813FA-E0B2-4DF1-B40E-84D5725B45F0}"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B249C5C6-5542-454F-916A-2670A0D93C95}" type="datetime1">
              <a:rPr lang="sv-SE"/>
              <a:pPr/>
              <a:t>2020-06-15</a:t>
            </a:fld>
            <a:endParaRPr lang="sv-SE"/>
          </a:p>
        </p:txBody>
      </p:sp>
    </p:spTree>
    <p:extLst>
      <p:ext uri="{BB962C8B-B14F-4D97-AF65-F5344CB8AC3E}">
        <p14:creationId xmlns:p14="http://schemas.microsoft.com/office/powerpoint/2010/main" val="4055513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483353" y="621506"/>
            <a:ext cx="1908175" cy="3973116"/>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757238" y="621506"/>
            <a:ext cx="5573712" cy="3973116"/>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5"/>
          <p:cNvSpPr>
            <a:spLocks noGrp="1" noChangeArrowheads="1"/>
          </p:cNvSpPr>
          <p:nvPr>
            <p:ph type="ftr" sz="quarter" idx="10"/>
          </p:nvPr>
        </p:nvSpPr>
        <p:spPr>
          <a:ln/>
        </p:spPr>
        <p:txBody>
          <a:bodyPr/>
          <a:lstStyle>
            <a:lvl1pPr>
              <a:defRPr/>
            </a:lvl1pPr>
          </a:lstStyle>
          <a:p>
            <a:r>
              <a:rPr lang="sv-SE"/>
              <a:t>Exempel på sidhuvud - ÅÅÅÅ MM DD (Välj Visa, Sidhuvud sidfot för att ändra)</a:t>
            </a:r>
          </a:p>
        </p:txBody>
      </p:sp>
      <p:sp>
        <p:nvSpPr>
          <p:cNvPr id="5" name="Rectangle 6"/>
          <p:cNvSpPr>
            <a:spLocks noGrp="1" noChangeArrowheads="1"/>
          </p:cNvSpPr>
          <p:nvPr>
            <p:ph type="sldNum" sz="quarter" idx="11"/>
          </p:nvPr>
        </p:nvSpPr>
        <p:spPr>
          <a:ln/>
        </p:spPr>
        <p:txBody>
          <a:bodyPr/>
          <a:lstStyle>
            <a:lvl1pPr>
              <a:defRPr/>
            </a:lvl1pPr>
          </a:lstStyle>
          <a:p>
            <a:pPr>
              <a:defRPr/>
            </a:pPr>
            <a:fld id="{3CE5603A-526D-4563-B1F4-5BD52AE69582}" type="slidenum">
              <a:rPr lang="sv-SE"/>
              <a:pPr>
                <a:defRPr/>
              </a:pPr>
              <a:t>‹#›</a:t>
            </a:fld>
            <a:endParaRPr lang="sv-SE"/>
          </a:p>
        </p:txBody>
      </p:sp>
      <p:sp>
        <p:nvSpPr>
          <p:cNvPr id="6" name="Rectangle 4"/>
          <p:cNvSpPr>
            <a:spLocks noGrp="1" noChangeArrowheads="1"/>
          </p:cNvSpPr>
          <p:nvPr>
            <p:ph type="dt" sz="half" idx="12"/>
          </p:nvPr>
        </p:nvSpPr>
        <p:spPr>
          <a:ln/>
        </p:spPr>
        <p:txBody>
          <a:bodyPr/>
          <a:lstStyle>
            <a:lvl1pPr>
              <a:defRPr/>
            </a:lvl1pPr>
          </a:lstStyle>
          <a:p>
            <a:fld id="{3E3342E1-51F8-40B3-9897-A7C1D4DF958D}" type="datetime1">
              <a:rPr lang="sv-SE"/>
              <a:pPr/>
              <a:t>2020-06-15</a:t>
            </a:fld>
            <a:endParaRPr lang="sv-SE"/>
          </a:p>
        </p:txBody>
      </p:sp>
    </p:spTree>
    <p:extLst>
      <p:ext uri="{BB962C8B-B14F-4D97-AF65-F5344CB8AC3E}">
        <p14:creationId xmlns:p14="http://schemas.microsoft.com/office/powerpoint/2010/main" val="894104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Rubrik, text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57241" y="621508"/>
            <a:ext cx="7634287" cy="613172"/>
          </a:xfrm>
        </p:spPr>
        <p:txBody>
          <a:bodyPr/>
          <a:lstStyle/>
          <a:p>
            <a:r>
              <a:rPr lang="sv-SE"/>
              <a:t>Klicka här för att ändra format</a:t>
            </a:r>
          </a:p>
        </p:txBody>
      </p:sp>
      <p:sp>
        <p:nvSpPr>
          <p:cNvPr id="3" name="Platshållare för text 2"/>
          <p:cNvSpPr>
            <a:spLocks noGrp="1"/>
          </p:cNvSpPr>
          <p:nvPr>
            <p:ph type="body" sz="half" idx="1"/>
          </p:nvPr>
        </p:nvSpPr>
        <p:spPr>
          <a:xfrm>
            <a:off x="757238" y="1291830"/>
            <a:ext cx="3740150"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9791" y="1291830"/>
            <a:ext cx="3741737" cy="33647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a:xfrm>
            <a:off x="431800" y="426245"/>
            <a:ext cx="6858000" cy="80963"/>
          </a:xfrm>
        </p:spPr>
        <p:txBody>
          <a:bodyPr/>
          <a:lstStyle>
            <a:lvl1pPr>
              <a:defRPr/>
            </a:lvl1pPr>
          </a:lstStyle>
          <a:p>
            <a:r>
              <a:rPr lang="sv-SE"/>
              <a:t>Exempel på sidhuvud - ÅÅÅÅ MM DD (Välj Visa, Sidhuvud sidfot för att ändra)</a:t>
            </a:r>
          </a:p>
        </p:txBody>
      </p:sp>
      <p:sp>
        <p:nvSpPr>
          <p:cNvPr id="6" name="Platshållare för bildnummer 5"/>
          <p:cNvSpPr>
            <a:spLocks noGrp="1"/>
          </p:cNvSpPr>
          <p:nvPr>
            <p:ph type="sldNum" sz="quarter" idx="11"/>
          </p:nvPr>
        </p:nvSpPr>
        <p:spPr>
          <a:xfrm>
            <a:off x="8234366" y="4911329"/>
            <a:ext cx="511175" cy="80963"/>
          </a:xfrm>
        </p:spPr>
        <p:txBody>
          <a:bodyPr/>
          <a:lstStyle>
            <a:lvl1pPr>
              <a:defRPr/>
            </a:lvl1pPr>
          </a:lstStyle>
          <a:p>
            <a:pPr>
              <a:defRPr/>
            </a:pPr>
            <a:fld id="{3246301B-971C-4865-ADC1-277655B24857}" type="slidenum">
              <a:rPr lang="sv-SE"/>
              <a:pPr>
                <a:defRPr/>
              </a:pPr>
              <a:t>‹#›</a:t>
            </a:fld>
            <a:endParaRPr lang="sv-SE"/>
          </a:p>
        </p:txBody>
      </p:sp>
      <p:sp>
        <p:nvSpPr>
          <p:cNvPr id="7" name="Platshållare för datum 6"/>
          <p:cNvSpPr>
            <a:spLocks noGrp="1"/>
          </p:cNvSpPr>
          <p:nvPr>
            <p:ph type="dt" sz="half" idx="12"/>
          </p:nvPr>
        </p:nvSpPr>
        <p:spPr>
          <a:xfrm>
            <a:off x="431800" y="323851"/>
            <a:ext cx="2133600" cy="80963"/>
          </a:xfrm>
        </p:spPr>
        <p:txBody>
          <a:bodyPr/>
          <a:lstStyle>
            <a:lvl1pPr>
              <a:defRPr/>
            </a:lvl1pPr>
          </a:lstStyle>
          <a:p>
            <a:fld id="{9529641F-83AB-4E9D-BAC6-48AB68F2E59B}" type="datetime1">
              <a:rPr lang="sv-SE"/>
              <a:pPr/>
              <a:t>2020-06-15</a:t>
            </a:fld>
            <a:endParaRPr lang="sv-SE"/>
          </a:p>
        </p:txBody>
      </p:sp>
    </p:spTree>
    <p:extLst>
      <p:ext uri="{BB962C8B-B14F-4D97-AF65-F5344CB8AC3E}">
        <p14:creationId xmlns:p14="http://schemas.microsoft.com/office/powerpoint/2010/main" val="63151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05979"/>
            <a:ext cx="8229600" cy="85725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5"/>
          <p:cNvSpPr>
            <a:spLocks noGrp="1" noChangeArrowheads="1"/>
          </p:cNvSpPr>
          <p:nvPr>
            <p:ph type="ftr" sz="quarter" idx="10"/>
          </p:nvPr>
        </p:nvSpPr>
        <p:spPr>
          <a:ln/>
        </p:spPr>
        <p:txBody>
          <a:bodyPr/>
          <a:lstStyle>
            <a:lvl1pPr>
              <a:defRPr/>
            </a:lvl1pPr>
          </a:lstStyle>
          <a:p>
            <a:endParaRPr lang="sv-SE"/>
          </a:p>
        </p:txBody>
      </p:sp>
      <p:sp>
        <p:nvSpPr>
          <p:cNvPr id="8"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9"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1524422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5"/>
          <p:cNvSpPr>
            <a:spLocks noGrp="1" noChangeArrowheads="1"/>
          </p:cNvSpPr>
          <p:nvPr>
            <p:ph type="ftr" sz="quarter" idx="10"/>
          </p:nvPr>
        </p:nvSpPr>
        <p:spPr>
          <a:ln/>
        </p:spPr>
        <p:txBody>
          <a:bodyPr/>
          <a:lstStyle>
            <a:lvl1pPr>
              <a:defRPr/>
            </a:lvl1pPr>
          </a:lstStyle>
          <a:p>
            <a:endParaRPr lang="sv-SE"/>
          </a:p>
        </p:txBody>
      </p:sp>
      <p:sp>
        <p:nvSpPr>
          <p:cNvPr id="4"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5"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2743296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sv-SE"/>
          </a:p>
        </p:txBody>
      </p:sp>
      <p:sp>
        <p:nvSpPr>
          <p:cNvPr id="3"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4"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1007670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3" y="204787"/>
            <a:ext cx="3008313" cy="871538"/>
          </a:xfrm>
        </p:spPr>
        <p:txBody>
          <a:bodyPr/>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166385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3600451"/>
            <a:ext cx="5486400" cy="425054"/>
          </a:xfrm>
        </p:spPr>
        <p:txBody>
          <a:bodyPr/>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5"/>
          <p:cNvSpPr>
            <a:spLocks noGrp="1" noChangeArrowheads="1"/>
          </p:cNvSpPr>
          <p:nvPr>
            <p:ph type="ftr" sz="quarter" idx="10"/>
          </p:nvPr>
        </p:nvSpPr>
        <p:spPr>
          <a:ln/>
        </p:spPr>
        <p:txBody>
          <a:bodyPr/>
          <a:lstStyle>
            <a:lvl1pPr>
              <a:defRPr/>
            </a:lvl1pPr>
          </a:lstStyle>
          <a:p>
            <a:endParaRPr lang="sv-SE"/>
          </a:p>
        </p:txBody>
      </p:sp>
      <p:sp>
        <p:nvSpPr>
          <p:cNvPr id="6" name="Rectangle 6"/>
          <p:cNvSpPr>
            <a:spLocks noGrp="1" noChangeArrowheads="1"/>
          </p:cNvSpPr>
          <p:nvPr>
            <p:ph type="sldNum" sz="quarter" idx="11"/>
          </p:nvPr>
        </p:nvSpPr>
        <p:spPr>
          <a:ln/>
        </p:spPr>
        <p:txBody>
          <a:bodyPr/>
          <a:lstStyle>
            <a:lvl1pPr>
              <a:defRPr/>
            </a:lvl1pPr>
          </a:lstStyle>
          <a:p>
            <a:fld id="{E560AB44-2D2E-436A-A514-8534E37AF1DB}" type="slidenum">
              <a:rPr lang="sv-SE" smtClean="0"/>
              <a:t>‹#›</a:t>
            </a:fld>
            <a:endParaRPr lang="sv-SE"/>
          </a:p>
        </p:txBody>
      </p:sp>
      <p:sp>
        <p:nvSpPr>
          <p:cNvPr id="7" name="Rectangle 4"/>
          <p:cNvSpPr>
            <a:spLocks noGrp="1" noChangeArrowheads="1"/>
          </p:cNvSpPr>
          <p:nvPr>
            <p:ph type="dt" sz="half" idx="12"/>
          </p:nvPr>
        </p:nvSpPr>
        <p:spPr>
          <a:ln/>
        </p:spPr>
        <p:txBody>
          <a:bodyPr/>
          <a:lstStyle>
            <a:lvl1pPr>
              <a:defRPr/>
            </a:lvl1pPr>
          </a:lstStyle>
          <a:p>
            <a:fld id="{59011377-C0B4-4013-A1B3-4A1478B18CF0}" type="datetimeFigureOut">
              <a:rPr lang="sv-SE" smtClean="0"/>
              <a:t>2020-06-15</a:t>
            </a:fld>
            <a:endParaRPr lang="sv-SE"/>
          </a:p>
        </p:txBody>
      </p:sp>
    </p:spTree>
    <p:extLst>
      <p:ext uri="{BB962C8B-B14F-4D97-AF65-F5344CB8AC3E}">
        <p14:creationId xmlns:p14="http://schemas.microsoft.com/office/powerpoint/2010/main" val="375578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41" y="720014"/>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2051" name="Rectangle 3"/>
          <p:cNvSpPr>
            <a:spLocks noGrp="1" noChangeArrowheads="1"/>
          </p:cNvSpPr>
          <p:nvPr>
            <p:ph type="body" idx="1"/>
          </p:nvPr>
        </p:nvSpPr>
        <p:spPr bwMode="auto">
          <a:xfrm>
            <a:off x="757241" y="1390336"/>
            <a:ext cx="7634287" cy="3364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524751"/>
            <a:ext cx="6858000" cy="80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endParaRPr lang="sv-SE"/>
          </a:p>
        </p:txBody>
      </p:sp>
      <p:sp>
        <p:nvSpPr>
          <p:cNvPr id="1030" name="Rectangle 6"/>
          <p:cNvSpPr>
            <a:spLocks noGrp="1" noChangeArrowheads="1"/>
          </p:cNvSpPr>
          <p:nvPr>
            <p:ph type="sldNum" sz="quarter" idx="4"/>
          </p:nvPr>
        </p:nvSpPr>
        <p:spPr bwMode="auto">
          <a:xfrm>
            <a:off x="8234366" y="4911329"/>
            <a:ext cx="511175"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fld id="{E560AB44-2D2E-436A-A514-8534E37AF1DB}" type="slidenum">
              <a:rPr lang="sv-SE" smtClean="0"/>
              <a:t>‹#›</a:t>
            </a:fld>
            <a:endParaRPr lang="sv-SE"/>
          </a:p>
        </p:txBody>
      </p:sp>
      <p:sp>
        <p:nvSpPr>
          <p:cNvPr id="1028" name="Rectangle 4"/>
          <p:cNvSpPr>
            <a:spLocks noGrp="1" noChangeArrowheads="1"/>
          </p:cNvSpPr>
          <p:nvPr>
            <p:ph type="dt" sz="half" idx="2"/>
          </p:nvPr>
        </p:nvSpPr>
        <p:spPr bwMode="auto">
          <a:xfrm>
            <a:off x="431800" y="422357"/>
            <a:ext cx="2133600"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59011377-C0B4-4013-A1B3-4A1478B18CF0}" type="datetimeFigureOut">
              <a:rPr lang="sv-SE" smtClean="0"/>
              <a:t>2020-06-15</a:t>
            </a:fld>
            <a:endParaRPr lang="sv-SE"/>
          </a:p>
        </p:txBody>
      </p:sp>
      <p:pic>
        <p:nvPicPr>
          <p:cNvPr id="10" name="Picture 10" descr="SMHI Logotype_svart_new"/>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83513" y="208266"/>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1" y="621508"/>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3089" name="Rectangle 3"/>
          <p:cNvSpPr>
            <a:spLocks noGrp="1" noChangeArrowheads="1"/>
          </p:cNvSpPr>
          <p:nvPr>
            <p:ph type="body" idx="1"/>
          </p:nvPr>
        </p:nvSpPr>
        <p:spPr bwMode="auto">
          <a:xfrm>
            <a:off x="757241" y="1291830"/>
            <a:ext cx="7634287" cy="3364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426245"/>
            <a:ext cx="6858000" cy="80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6" y="4911329"/>
            <a:ext cx="511175"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a:t>
            </a:fld>
            <a:endParaRPr lang="sv-SE"/>
          </a:p>
        </p:txBody>
      </p:sp>
      <p:sp>
        <p:nvSpPr>
          <p:cNvPr id="1033" name="Rectangle 9"/>
          <p:cNvSpPr>
            <a:spLocks noChangeArrowheads="1"/>
          </p:cNvSpPr>
          <p:nvPr/>
        </p:nvSpPr>
        <p:spPr bwMode="auto">
          <a:xfrm>
            <a:off x="431803" y="523876"/>
            <a:ext cx="8278813" cy="53579"/>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3093" name="Picture 10" descr="SMHI Logotype_svart_ne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3513" y="217885"/>
            <a:ext cx="9144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323851"/>
            <a:ext cx="2133600"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pPr/>
              <a:t>2020-06-15</a:t>
            </a:fld>
            <a:endParaRPr lang="sv-SE"/>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57241" y="621508"/>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2051" name="Rectangle 3"/>
          <p:cNvSpPr>
            <a:spLocks noGrp="1" noChangeArrowheads="1"/>
          </p:cNvSpPr>
          <p:nvPr>
            <p:ph type="body" idx="1"/>
          </p:nvPr>
        </p:nvSpPr>
        <p:spPr bwMode="auto">
          <a:xfrm>
            <a:off x="757241" y="1291830"/>
            <a:ext cx="7634287" cy="3364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426245"/>
            <a:ext cx="6858000" cy="80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6" y="4911329"/>
            <a:ext cx="511175"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B0ADAB9D-4F8E-44CC-8A1D-FBA0F8C55705}" type="slidenum">
              <a:rPr lang="sv-SE" smtClean="0"/>
              <a:pPr>
                <a:defRPr/>
              </a:pPr>
              <a:t>‹#›</a:t>
            </a:fld>
            <a:endParaRPr lang="sv-SE"/>
          </a:p>
        </p:txBody>
      </p:sp>
      <p:sp>
        <p:nvSpPr>
          <p:cNvPr id="1033" name="Rectangle 9"/>
          <p:cNvSpPr>
            <a:spLocks noChangeArrowheads="1"/>
          </p:cNvSpPr>
          <p:nvPr/>
        </p:nvSpPr>
        <p:spPr bwMode="auto">
          <a:xfrm>
            <a:off x="431803" y="523876"/>
            <a:ext cx="8278813" cy="53579"/>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2056" name="Picture 10" descr="SMHI Logotype_svart_ne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3513" y="217885"/>
            <a:ext cx="9144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323851"/>
            <a:ext cx="2133600"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6E5B0D3A-C5F8-4F42-8499-51B6D631382B}" type="datetime1">
              <a:rPr lang="sv-SE" smtClean="0"/>
              <a:pPr/>
              <a:t>2020-06-15</a:t>
            </a:fld>
            <a:endParaRPr lang="sv-SE"/>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SzPct val="90000"/>
        <a:buFont typeface="Wingdings" pitchFamily="2" charset="2"/>
        <a:defRPr sz="2400">
          <a:solidFill>
            <a:schemeClr val="tx1"/>
          </a:solidFill>
          <a:latin typeface="+mn-lt"/>
        </a:defRPr>
      </a:lvl6pPr>
      <a:lvl7pPr marL="2971800" indent="-228600" algn="l" rtl="0" eaLnBrk="1" fontAlgn="base" hangingPunct="1">
        <a:spcBef>
          <a:spcPct val="20000"/>
        </a:spcBef>
        <a:spcAft>
          <a:spcPct val="0"/>
        </a:spcAft>
        <a:buSzPct val="90000"/>
        <a:buFont typeface="Wingdings" pitchFamily="2" charset="2"/>
        <a:defRPr sz="2400">
          <a:solidFill>
            <a:schemeClr val="tx1"/>
          </a:solidFill>
          <a:latin typeface="+mn-lt"/>
        </a:defRPr>
      </a:lvl7pPr>
      <a:lvl8pPr marL="3429000" indent="-228600" algn="l" rtl="0" eaLnBrk="1" fontAlgn="base" hangingPunct="1">
        <a:spcBef>
          <a:spcPct val="20000"/>
        </a:spcBef>
        <a:spcAft>
          <a:spcPct val="0"/>
        </a:spcAft>
        <a:buSzPct val="90000"/>
        <a:buFont typeface="Wingdings" pitchFamily="2" charset="2"/>
        <a:defRPr sz="2400">
          <a:solidFill>
            <a:schemeClr val="tx1"/>
          </a:solidFill>
          <a:latin typeface="+mn-lt"/>
        </a:defRPr>
      </a:lvl8pPr>
      <a:lvl9pPr marL="3886200" indent="-228600" algn="l" rtl="0" eaLnBrk="1" fontAlgn="base" hangingPunct="1">
        <a:spcBef>
          <a:spcPct val="20000"/>
        </a:spcBef>
        <a:spcAft>
          <a:spcPct val="0"/>
        </a:spcAft>
        <a:buSzPct val="90000"/>
        <a:buFont typeface="Wingdings" pitchFamily="2" charset="2"/>
        <a:defRPr sz="24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8" name="Rectangle 2"/>
          <p:cNvSpPr>
            <a:spLocks noGrp="1" noChangeArrowheads="1"/>
          </p:cNvSpPr>
          <p:nvPr>
            <p:ph type="title"/>
          </p:nvPr>
        </p:nvSpPr>
        <p:spPr bwMode="auto">
          <a:xfrm>
            <a:off x="757241" y="621508"/>
            <a:ext cx="7634287" cy="613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sv-SE"/>
              <a:t>Klicka här för format</a:t>
            </a:r>
          </a:p>
        </p:txBody>
      </p:sp>
      <p:sp>
        <p:nvSpPr>
          <p:cNvPr id="3089" name="Rectangle 3"/>
          <p:cNvSpPr>
            <a:spLocks noGrp="1" noChangeArrowheads="1"/>
          </p:cNvSpPr>
          <p:nvPr>
            <p:ph type="body" idx="1"/>
          </p:nvPr>
        </p:nvSpPr>
        <p:spPr bwMode="auto">
          <a:xfrm>
            <a:off x="757241" y="1291830"/>
            <a:ext cx="7634287" cy="3364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a:p>
            <a:pPr lvl="4"/>
            <a:endParaRPr lang="en-GB"/>
          </a:p>
          <a:p>
            <a:pPr lvl="4"/>
            <a:endParaRPr lang="en-GB"/>
          </a:p>
          <a:p>
            <a:pPr lvl="4"/>
            <a:endParaRPr lang="en-GB"/>
          </a:p>
          <a:p>
            <a:pPr lvl="4"/>
            <a:endParaRPr lang="en-GB"/>
          </a:p>
          <a:p>
            <a:pPr lvl="4"/>
            <a:endParaRPr lang="sv-SE"/>
          </a:p>
        </p:txBody>
      </p:sp>
      <p:sp>
        <p:nvSpPr>
          <p:cNvPr id="1029" name="Rectangle 5"/>
          <p:cNvSpPr>
            <a:spLocks noGrp="1" noChangeArrowheads="1"/>
          </p:cNvSpPr>
          <p:nvPr>
            <p:ph type="ftr" sz="quarter" idx="3"/>
          </p:nvPr>
        </p:nvSpPr>
        <p:spPr bwMode="auto">
          <a:xfrm>
            <a:off x="431800" y="426245"/>
            <a:ext cx="6858000" cy="80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r>
              <a:rPr lang="sv-SE"/>
              <a:t>Exempel på sidhuvud - ÅÅÅÅ MM DD (Välj Visa, Sidhuvud sidfot för att ändra)</a:t>
            </a:r>
          </a:p>
        </p:txBody>
      </p:sp>
      <p:sp>
        <p:nvSpPr>
          <p:cNvPr id="1030" name="Rectangle 6"/>
          <p:cNvSpPr>
            <a:spLocks noGrp="1" noChangeArrowheads="1"/>
          </p:cNvSpPr>
          <p:nvPr>
            <p:ph type="sldNum" sz="quarter" idx="4"/>
          </p:nvPr>
        </p:nvSpPr>
        <p:spPr bwMode="auto">
          <a:xfrm>
            <a:off x="8234366" y="4911329"/>
            <a:ext cx="511175"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smtClean="0">
                <a:latin typeface="+mj-lt"/>
              </a:defRPr>
            </a:lvl1pPr>
          </a:lstStyle>
          <a:p>
            <a:pPr>
              <a:defRPr/>
            </a:pPr>
            <a:fld id="{7C9E22D8-29E0-499F-8B90-CBB46DC0050C}" type="slidenum">
              <a:rPr lang="sv-SE"/>
              <a:pPr>
                <a:defRPr/>
              </a:pPr>
              <a:t>‹#›</a:t>
            </a:fld>
            <a:endParaRPr lang="sv-SE"/>
          </a:p>
        </p:txBody>
      </p:sp>
      <p:sp>
        <p:nvSpPr>
          <p:cNvPr id="1033" name="Rectangle 9"/>
          <p:cNvSpPr>
            <a:spLocks noChangeArrowheads="1"/>
          </p:cNvSpPr>
          <p:nvPr/>
        </p:nvSpPr>
        <p:spPr bwMode="auto">
          <a:xfrm>
            <a:off x="431803" y="523876"/>
            <a:ext cx="8278813" cy="53579"/>
          </a:xfrm>
          <a:prstGeom prst="rect">
            <a:avLst/>
          </a:prstGeom>
          <a:solidFill>
            <a:schemeClr val="tx1"/>
          </a:solidFill>
          <a:ln w="9525">
            <a:solidFill>
              <a:schemeClr val="tx1"/>
            </a:solidFill>
            <a:miter lim="800000"/>
            <a:headEnd/>
            <a:tailEnd/>
          </a:ln>
          <a:effectLst/>
        </p:spPr>
        <p:txBody>
          <a:bodyPr wrap="none" anchor="ctr"/>
          <a:lstStyle/>
          <a:p>
            <a:pPr>
              <a:defRPr/>
            </a:pPr>
            <a:endParaRPr lang="sv-SE"/>
          </a:p>
        </p:txBody>
      </p:sp>
      <p:pic>
        <p:nvPicPr>
          <p:cNvPr id="3093" name="Picture 10" descr="SMHI Logotype_svart_new"/>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83513" y="217885"/>
            <a:ext cx="914400" cy="27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431800" y="323851"/>
            <a:ext cx="2133600" cy="80963"/>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defRPr sz="700">
                <a:latin typeface="Arial Black" pitchFamily="34" charset="0"/>
              </a:defRPr>
            </a:lvl1pPr>
          </a:lstStyle>
          <a:p>
            <a:fld id="{910FAA7C-B237-4748-BE38-63A50014E226}" type="datetime1">
              <a:rPr lang="sv-SE"/>
              <a:pPr/>
              <a:t>2020-06-15</a:t>
            </a:fld>
            <a:endParaRPr lang="sv-SE"/>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rtl="0" eaLnBrk="1" fontAlgn="base" hangingPunct="1">
        <a:spcBef>
          <a:spcPct val="0"/>
        </a:spcBef>
        <a:spcAft>
          <a:spcPct val="0"/>
        </a:spcAft>
        <a:defRPr sz="2600">
          <a:solidFill>
            <a:schemeClr val="tx1"/>
          </a:solidFill>
          <a:latin typeface="+mj-lt"/>
          <a:ea typeface="+mj-ea"/>
          <a:cs typeface="+mj-cs"/>
        </a:defRPr>
      </a:lvl1pPr>
      <a:lvl2pPr algn="l" rtl="0" eaLnBrk="1" fontAlgn="base" hangingPunct="1">
        <a:spcBef>
          <a:spcPct val="0"/>
        </a:spcBef>
        <a:spcAft>
          <a:spcPct val="0"/>
        </a:spcAft>
        <a:defRPr sz="2600">
          <a:solidFill>
            <a:schemeClr val="tx1"/>
          </a:solidFill>
          <a:latin typeface="Arial Black" pitchFamily="34" charset="0"/>
        </a:defRPr>
      </a:lvl2pPr>
      <a:lvl3pPr algn="l" rtl="0" eaLnBrk="1" fontAlgn="base" hangingPunct="1">
        <a:spcBef>
          <a:spcPct val="0"/>
        </a:spcBef>
        <a:spcAft>
          <a:spcPct val="0"/>
        </a:spcAft>
        <a:defRPr sz="2600">
          <a:solidFill>
            <a:schemeClr val="tx1"/>
          </a:solidFill>
          <a:latin typeface="Arial Black" pitchFamily="34" charset="0"/>
        </a:defRPr>
      </a:lvl3pPr>
      <a:lvl4pPr algn="l" rtl="0" eaLnBrk="1" fontAlgn="base" hangingPunct="1">
        <a:spcBef>
          <a:spcPct val="0"/>
        </a:spcBef>
        <a:spcAft>
          <a:spcPct val="0"/>
        </a:spcAft>
        <a:defRPr sz="2600">
          <a:solidFill>
            <a:schemeClr val="tx1"/>
          </a:solidFill>
          <a:latin typeface="Arial Black" pitchFamily="34" charset="0"/>
        </a:defRPr>
      </a:lvl4pPr>
      <a:lvl5pPr algn="l" rtl="0" eaLnBrk="1" fontAlgn="base" hangingPunct="1">
        <a:spcBef>
          <a:spcPct val="0"/>
        </a:spcBef>
        <a:spcAft>
          <a:spcPct val="0"/>
        </a:spcAft>
        <a:defRPr sz="2600">
          <a:solidFill>
            <a:schemeClr val="tx1"/>
          </a:solidFill>
          <a:latin typeface="Arial Black" pitchFamily="34" charset="0"/>
        </a:defRPr>
      </a:lvl5pPr>
      <a:lvl6pPr marL="457200" algn="l" rtl="0" eaLnBrk="1" fontAlgn="base" hangingPunct="1">
        <a:spcBef>
          <a:spcPct val="0"/>
        </a:spcBef>
        <a:spcAft>
          <a:spcPct val="0"/>
        </a:spcAft>
        <a:defRPr sz="3600">
          <a:solidFill>
            <a:schemeClr val="bg1"/>
          </a:solidFill>
          <a:latin typeface="Arial Black" pitchFamily="34" charset="0"/>
        </a:defRPr>
      </a:lvl6pPr>
      <a:lvl7pPr marL="914400" algn="l" rtl="0" eaLnBrk="1" fontAlgn="base" hangingPunct="1">
        <a:spcBef>
          <a:spcPct val="0"/>
        </a:spcBef>
        <a:spcAft>
          <a:spcPct val="0"/>
        </a:spcAft>
        <a:defRPr sz="3600">
          <a:solidFill>
            <a:schemeClr val="bg1"/>
          </a:solidFill>
          <a:latin typeface="Arial Black" pitchFamily="34" charset="0"/>
        </a:defRPr>
      </a:lvl7pPr>
      <a:lvl8pPr marL="1371600" algn="l" rtl="0" eaLnBrk="1" fontAlgn="base" hangingPunct="1">
        <a:spcBef>
          <a:spcPct val="0"/>
        </a:spcBef>
        <a:spcAft>
          <a:spcPct val="0"/>
        </a:spcAft>
        <a:defRPr sz="3600">
          <a:solidFill>
            <a:schemeClr val="bg1"/>
          </a:solidFill>
          <a:latin typeface="Arial Black" pitchFamily="34" charset="0"/>
        </a:defRPr>
      </a:lvl8pPr>
      <a:lvl9pPr marL="1828800" algn="l" rtl="0" eaLnBrk="1" fontAlgn="base" hangingPunct="1">
        <a:spcBef>
          <a:spcPct val="0"/>
        </a:spcBef>
        <a:spcAft>
          <a:spcPct val="0"/>
        </a:spcAft>
        <a:defRPr sz="3600">
          <a:solidFill>
            <a:schemeClr val="bg1"/>
          </a:solidFill>
          <a:latin typeface="Arial Black" pitchFamily="34" charset="0"/>
        </a:defRPr>
      </a:lvl9pPr>
    </p:titleStyle>
    <p:bodyStyle>
      <a:lvl1pPr marL="342900" indent="-342900" algn="l" rtl="0" eaLnBrk="1" fontAlgn="base" hangingPunct="1">
        <a:spcBef>
          <a:spcPct val="20000"/>
        </a:spcBef>
        <a:spcAft>
          <a:spcPct val="0"/>
        </a:spcAft>
        <a:buSzPct val="120000"/>
        <a:buFont typeface="Wingdings" pitchFamily="2" charset="2"/>
        <a:buChar char="§"/>
        <a:defRPr sz="1600">
          <a:solidFill>
            <a:schemeClr val="tx1"/>
          </a:solidFill>
          <a:latin typeface="+mn-lt"/>
          <a:ea typeface="+mn-ea"/>
          <a:cs typeface="+mn-cs"/>
        </a:defRPr>
      </a:lvl1pPr>
      <a:lvl2pPr marL="742950" indent="-285750" algn="l" rtl="0" eaLnBrk="1" fontAlgn="base" hangingPunct="1">
        <a:spcBef>
          <a:spcPct val="20000"/>
        </a:spcBef>
        <a:spcAft>
          <a:spcPct val="0"/>
        </a:spcAft>
        <a:buSzPct val="120000"/>
        <a:buFont typeface="Wingdings" pitchFamily="2" charset="2"/>
        <a:buChar char="§"/>
        <a:defRPr sz="1600">
          <a:solidFill>
            <a:schemeClr val="tx1"/>
          </a:solidFill>
          <a:latin typeface="+mn-lt"/>
        </a:defRPr>
      </a:lvl2pPr>
      <a:lvl3pPr marL="11430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4pPr>
      <a:lvl5pPr marL="2057400" indent="-228600" algn="l" rtl="0" eaLnBrk="1" fontAlgn="base" hangingPunct="1">
        <a:spcBef>
          <a:spcPct val="20000"/>
        </a:spcBef>
        <a:spcAft>
          <a:spcPct val="0"/>
        </a:spcAft>
        <a:buSzPct val="120000"/>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bg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bg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bg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bg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response.questback.com/smhi/varningar"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bit.ly/smhi-vadervarningar-nationell-vaglednin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ctrTitle"/>
          </p:nvPr>
        </p:nvSpPr>
        <p:spPr>
          <a:xfrm>
            <a:off x="540000" y="1800000"/>
            <a:ext cx="8226425" cy="1470025"/>
          </a:xfrm>
        </p:spPr>
        <p:txBody>
          <a:bodyPr/>
          <a:lstStyle/>
          <a:p>
            <a:r>
              <a:rPr lang="sv-SE" sz="3400" dirty="0"/>
              <a:t>Grundutbildning Samhällsaktörer</a:t>
            </a:r>
          </a:p>
        </p:txBody>
      </p:sp>
      <p:sp>
        <p:nvSpPr>
          <p:cNvPr id="7" name="Underrubrik 2"/>
          <p:cNvSpPr>
            <a:spLocks noGrp="1"/>
          </p:cNvSpPr>
          <p:nvPr>
            <p:ph type="subTitle" idx="1"/>
          </p:nvPr>
        </p:nvSpPr>
        <p:spPr>
          <a:xfrm>
            <a:off x="539499" y="1260000"/>
            <a:ext cx="8213725" cy="561975"/>
          </a:xfrm>
        </p:spPr>
        <p:txBody>
          <a:bodyPr/>
          <a:lstStyle/>
          <a:p>
            <a:r>
              <a:rPr lang="sv-SE" sz="1300" dirty="0"/>
              <a:t>Införande av ett förnyat vädervarningssystem</a:t>
            </a:r>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80000"/>
            <a:ext cx="3612592" cy="2160000"/>
          </a:xfrm>
          <a:prstGeom prst="rect">
            <a:avLst/>
          </a:prstGeom>
        </p:spPr>
      </p:pic>
    </p:spTree>
    <p:extLst>
      <p:ext uri="{BB962C8B-B14F-4D97-AF65-F5344CB8AC3E}">
        <p14:creationId xmlns:p14="http://schemas.microsoft.com/office/powerpoint/2010/main" val="200097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kern="1200" dirty="0">
                <a:ea typeface="+mn-ea"/>
                <a:cs typeface="+mn-cs"/>
              </a:rPr>
              <a:t>Om utbildningen</a:t>
            </a:r>
          </a:p>
        </p:txBody>
      </p:sp>
      <p:sp>
        <p:nvSpPr>
          <p:cNvPr id="5" name="textruta 4"/>
          <p:cNvSpPr txBox="1"/>
          <p:nvPr/>
        </p:nvSpPr>
        <p:spPr>
          <a:xfrm>
            <a:off x="683568" y="1419622"/>
            <a:ext cx="7992888" cy="3293209"/>
          </a:xfrm>
          <a:prstGeom prst="rect">
            <a:avLst/>
          </a:prstGeom>
          <a:noFill/>
        </p:spPr>
        <p:txBody>
          <a:bodyPr wrap="square" rtlCol="0">
            <a:spAutoFit/>
          </a:bodyPr>
          <a:lstStyle/>
          <a:p>
            <a:r>
              <a:rPr lang="sv-SE" sz="1600" dirty="0"/>
              <a:t>Detta är en utbildning som är framtagen inom införandet av konsekvensbaserade vädervarningar. Den faktiska övergången till det förnyade varningssystemet sker april 2021 och fram till dess sker utbildningar, övningar och informationsinsatser. Se gärna filmen om införandeprojektet för mer information om det som händer under införandet. </a:t>
            </a:r>
            <a:br>
              <a:rPr lang="sv-SE" sz="1600" dirty="0"/>
            </a:br>
            <a:br>
              <a:rPr lang="sv-SE" sz="1600" dirty="0"/>
            </a:br>
            <a:r>
              <a:rPr lang="sv-SE" sz="1600" dirty="0"/>
              <a:t>Grundutbildning samhällsaktörer är helt webbaserad och består av fyra utbildningsmoduler. Innehållet har sin utgångspunkt i </a:t>
            </a:r>
            <a:r>
              <a:rPr lang="sv-SE" sz="1600" b="1" dirty="0"/>
              <a:t>Nationell vägledning för vädervarningar - Samhällsaktörernas arbete </a:t>
            </a:r>
            <a:r>
              <a:rPr lang="sv-SE" sz="1600" dirty="0"/>
              <a:t>som är ett ramverk för det förnyade varningssystemet. </a:t>
            </a:r>
          </a:p>
          <a:p>
            <a:endParaRPr lang="sv-SE" sz="1600" dirty="0"/>
          </a:p>
          <a:p>
            <a:r>
              <a:rPr lang="sv-SE" sz="1600" dirty="0"/>
              <a:t>Denna utbildning riktar sig till de som har ett informationsbehov enligt nivå 1 i vägledningens informationsindelning. </a:t>
            </a:r>
          </a:p>
          <a:p>
            <a:endParaRPr lang="sv-SE" sz="1600" dirty="0"/>
          </a:p>
        </p:txBody>
      </p:sp>
    </p:spTree>
    <p:extLst>
      <p:ext uri="{BB962C8B-B14F-4D97-AF65-F5344CB8AC3E}">
        <p14:creationId xmlns:p14="http://schemas.microsoft.com/office/powerpoint/2010/main" val="2146013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kern="1200" dirty="0">
                <a:ea typeface="+mn-ea"/>
                <a:cs typeface="+mn-cs"/>
              </a:rPr>
              <a:t>Om utbildningen</a:t>
            </a:r>
          </a:p>
        </p:txBody>
      </p:sp>
      <p:sp>
        <p:nvSpPr>
          <p:cNvPr id="5" name="textruta 4"/>
          <p:cNvSpPr txBox="1"/>
          <p:nvPr/>
        </p:nvSpPr>
        <p:spPr>
          <a:xfrm>
            <a:off x="683568" y="1419622"/>
            <a:ext cx="7992888" cy="830997"/>
          </a:xfrm>
          <a:prstGeom prst="rect">
            <a:avLst/>
          </a:prstGeom>
          <a:noFill/>
        </p:spPr>
        <p:txBody>
          <a:bodyPr wrap="square" rtlCol="0">
            <a:spAutoFit/>
          </a:bodyPr>
          <a:lstStyle/>
          <a:p>
            <a:r>
              <a:rPr lang="sv-SE" sz="1600" dirty="0"/>
              <a:t>Denna utbildning riktar sig till de som har ett informationsbehov enligt nivå 1 i vägledningens informationsindelning. </a:t>
            </a:r>
          </a:p>
          <a:p>
            <a:endParaRPr lang="sv-SE" sz="1600" dirty="0"/>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3" y="2067694"/>
            <a:ext cx="5616625" cy="3005014"/>
          </a:xfrm>
          <a:prstGeom prst="rect">
            <a:avLst/>
          </a:prstGeom>
        </p:spPr>
      </p:pic>
    </p:spTree>
    <p:extLst>
      <p:ext uri="{BB962C8B-B14F-4D97-AF65-F5344CB8AC3E}">
        <p14:creationId xmlns:p14="http://schemas.microsoft.com/office/powerpoint/2010/main" val="4115413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Upplägg och utbildningsintyg</a:t>
            </a:r>
            <a:endParaRPr lang="sv-SE" kern="1200" dirty="0">
              <a:ea typeface="+mn-ea"/>
              <a:cs typeface="+mn-cs"/>
            </a:endParaRPr>
          </a:p>
        </p:txBody>
      </p:sp>
      <p:sp>
        <p:nvSpPr>
          <p:cNvPr id="5" name="textruta 4"/>
          <p:cNvSpPr txBox="1"/>
          <p:nvPr/>
        </p:nvSpPr>
        <p:spPr>
          <a:xfrm>
            <a:off x="683568" y="1419622"/>
            <a:ext cx="7992888" cy="2406813"/>
          </a:xfrm>
          <a:prstGeom prst="rect">
            <a:avLst/>
          </a:prstGeom>
          <a:noFill/>
        </p:spPr>
        <p:txBody>
          <a:bodyPr wrap="square" rtlCol="0">
            <a:spAutoFit/>
          </a:bodyPr>
          <a:lstStyle/>
          <a:p>
            <a:r>
              <a:rPr lang="sv-SE" sz="1600" dirty="0"/>
              <a:t>Utbildningen utgörs av:</a:t>
            </a:r>
          </a:p>
          <a:p>
            <a:endParaRPr lang="sv-SE" sz="1600" dirty="0"/>
          </a:p>
          <a:p>
            <a:pPr marL="268288" indent="-268288" fontAlgn="base">
              <a:spcBef>
                <a:spcPct val="20000"/>
              </a:spcBef>
              <a:spcAft>
                <a:spcPct val="0"/>
              </a:spcAft>
              <a:buSzPct val="120000"/>
              <a:buFont typeface="Wingdings" pitchFamily="2" charset="2"/>
              <a:buChar char="§"/>
            </a:pPr>
            <a:r>
              <a:rPr lang="sv-SE" sz="1600" kern="0" dirty="0"/>
              <a:t>Fyra filmbaserade utbildningsmoduler med tillhörande PPT</a:t>
            </a:r>
          </a:p>
          <a:p>
            <a:pPr marL="268288" indent="-268288" fontAlgn="base">
              <a:spcBef>
                <a:spcPct val="20000"/>
              </a:spcBef>
              <a:spcAft>
                <a:spcPct val="0"/>
              </a:spcAft>
              <a:buSzPct val="120000"/>
              <a:buFont typeface="Wingdings" pitchFamily="2" charset="2"/>
              <a:buChar char="§"/>
            </a:pPr>
            <a:r>
              <a:rPr lang="sv-SE" sz="1600" kern="0" dirty="0"/>
              <a:t>Ett webbaserat frågeformulär (</a:t>
            </a:r>
            <a:r>
              <a:rPr lang="sv-SE" sz="1600" u="sng" dirty="0">
                <a:hlinkClick r:id="rId3"/>
              </a:rPr>
              <a:t>https://response.questback.com/smhi/varningar</a:t>
            </a:r>
            <a:r>
              <a:rPr lang="sv-SE" sz="1400" dirty="0"/>
              <a:t> )</a:t>
            </a:r>
            <a:endParaRPr lang="sv-SE" sz="1600" kern="0" dirty="0"/>
          </a:p>
          <a:p>
            <a:endParaRPr lang="sv-SE" sz="1600" dirty="0"/>
          </a:p>
          <a:p>
            <a:r>
              <a:rPr lang="sv-SE" sz="1600" dirty="0"/>
              <a:t>Frågeformuläret svarar du på efter att ha tittat på utbildningsfilmerna. Gå gärna tillbaka i filmerna för att hitta svaren. Efter färdigställt formulär och vid godkända svar kommer du att kunna ladda ner ett digitalt utbildningsintyg.</a:t>
            </a:r>
          </a:p>
          <a:p>
            <a:endParaRPr lang="sv-SE" sz="1600" dirty="0"/>
          </a:p>
        </p:txBody>
      </p:sp>
    </p:spTree>
    <p:extLst>
      <p:ext uri="{BB962C8B-B14F-4D97-AF65-F5344CB8AC3E}">
        <p14:creationId xmlns:p14="http://schemas.microsoft.com/office/powerpoint/2010/main" val="200837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Mer information</a:t>
            </a:r>
            <a:endParaRPr lang="sv-SE" kern="1200" dirty="0">
              <a:ea typeface="+mn-ea"/>
              <a:cs typeface="+mn-cs"/>
            </a:endParaRPr>
          </a:p>
        </p:txBody>
      </p:sp>
      <p:sp>
        <p:nvSpPr>
          <p:cNvPr id="5" name="textruta 4"/>
          <p:cNvSpPr txBox="1"/>
          <p:nvPr/>
        </p:nvSpPr>
        <p:spPr>
          <a:xfrm>
            <a:off x="683568" y="1419622"/>
            <a:ext cx="7992888" cy="1569660"/>
          </a:xfrm>
          <a:prstGeom prst="rect">
            <a:avLst/>
          </a:prstGeom>
          <a:noFill/>
        </p:spPr>
        <p:txBody>
          <a:bodyPr wrap="square" rtlCol="0">
            <a:spAutoFit/>
          </a:bodyPr>
          <a:lstStyle/>
          <a:p>
            <a:r>
              <a:rPr lang="sv-SE" sz="1600" dirty="0"/>
              <a:t>Dokument som berör det nya varningssystemet finns i en samverkansyta i WIS som heter </a:t>
            </a:r>
            <a:r>
              <a:rPr lang="sv-SE" sz="1600" i="1" dirty="0"/>
              <a:t>Vädervarningar – Förvaltning och utveckling i samverkan. </a:t>
            </a:r>
          </a:p>
          <a:p>
            <a:endParaRPr lang="sv-SE" sz="1600" dirty="0"/>
          </a:p>
          <a:p>
            <a:r>
              <a:rPr lang="sv-SE" sz="1600" dirty="0"/>
              <a:t>På SMHIs hemsida </a:t>
            </a:r>
            <a:r>
              <a:rPr lang="sv-SE" sz="1600" u="sng" dirty="0">
                <a:hlinkClick r:id="rId3"/>
              </a:rPr>
              <a:t>https://bit.ly/smhi-vadervarningar-nationell-vagledning</a:t>
            </a:r>
            <a:r>
              <a:rPr lang="sv-SE" sz="1600" dirty="0"/>
              <a:t> hittar du </a:t>
            </a:r>
            <a:r>
              <a:rPr lang="sv-SE" sz="1600" b="1" dirty="0"/>
              <a:t>Nationell vägledning för vädervarning – Samhällsaktörernas arbete </a:t>
            </a:r>
            <a:r>
              <a:rPr lang="sv-SE" sz="1600" dirty="0"/>
              <a:t>med tillhörande dokument.</a:t>
            </a:r>
          </a:p>
        </p:txBody>
      </p:sp>
    </p:spTree>
    <p:extLst>
      <p:ext uri="{BB962C8B-B14F-4D97-AF65-F5344CB8AC3E}">
        <p14:creationId xmlns:p14="http://schemas.microsoft.com/office/powerpoint/2010/main" val="3642742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241" y="720014"/>
            <a:ext cx="7703191" cy="613172"/>
          </a:xfrm>
        </p:spPr>
        <p:txBody>
          <a:bodyPr/>
          <a:lstStyle/>
          <a:p>
            <a:r>
              <a:rPr lang="sv-SE" dirty="0"/>
              <a:t>Kontaktuppgifter till införandeprojektet</a:t>
            </a:r>
            <a:endParaRPr lang="sv-SE" kern="1200" dirty="0">
              <a:ea typeface="+mn-ea"/>
              <a:cs typeface="+mn-cs"/>
            </a:endParaRPr>
          </a:p>
        </p:txBody>
      </p:sp>
      <p:sp>
        <p:nvSpPr>
          <p:cNvPr id="5" name="textruta 4"/>
          <p:cNvSpPr txBox="1"/>
          <p:nvPr/>
        </p:nvSpPr>
        <p:spPr>
          <a:xfrm>
            <a:off x="683568" y="1419622"/>
            <a:ext cx="8064896" cy="3293209"/>
          </a:xfrm>
          <a:prstGeom prst="rect">
            <a:avLst/>
          </a:prstGeom>
          <a:noFill/>
        </p:spPr>
        <p:txBody>
          <a:bodyPr wrap="square" rtlCol="0">
            <a:spAutoFit/>
          </a:bodyPr>
          <a:lstStyle/>
          <a:p>
            <a:r>
              <a:rPr lang="sv-SE" sz="1600" dirty="0"/>
              <a:t>För mer information och frågor så är ni varmt välkomna att kontakta oss!</a:t>
            </a:r>
            <a:br>
              <a:rPr lang="sv-SE" sz="1600" dirty="0"/>
            </a:br>
            <a:endParaRPr lang="sv-SE" sz="1600" dirty="0"/>
          </a:p>
          <a:p>
            <a:r>
              <a:rPr lang="sv-SE" sz="1600" b="1" dirty="0"/>
              <a:t>Camilla Palmér – Huvudprojektledare</a:t>
            </a:r>
          </a:p>
          <a:p>
            <a:pPr lvl="0"/>
            <a:r>
              <a:rPr lang="sv-SE" sz="1600" dirty="0"/>
              <a:t>telefon  070-096 00 02</a:t>
            </a:r>
          </a:p>
          <a:p>
            <a:pPr lvl="0"/>
            <a:r>
              <a:rPr lang="sv-SE" sz="1600" kern="0" dirty="0"/>
              <a:t>e-post   camilla.palmer@smhi.se </a:t>
            </a:r>
          </a:p>
          <a:p>
            <a:pPr lvl="0"/>
            <a:r>
              <a:rPr lang="en-US" sz="1600" dirty="0"/>
              <a:t> </a:t>
            </a:r>
            <a:endParaRPr lang="sv-SE" sz="1600" dirty="0"/>
          </a:p>
          <a:p>
            <a:r>
              <a:rPr lang="sv-SE" sz="1600" b="1" dirty="0"/>
              <a:t>Åsa Granström – Delprojektledare</a:t>
            </a:r>
          </a:p>
          <a:p>
            <a:pPr lvl="0"/>
            <a:r>
              <a:rPr lang="sv-SE" sz="1600" dirty="0"/>
              <a:t>telefon  011-495 82 76</a:t>
            </a:r>
          </a:p>
          <a:p>
            <a:r>
              <a:rPr lang="sv-SE" sz="1600" kern="0" dirty="0"/>
              <a:t>e-post   asa.granstrom@smhi.se </a:t>
            </a:r>
          </a:p>
          <a:p>
            <a:r>
              <a:rPr lang="en-US" sz="1600" dirty="0"/>
              <a:t> </a:t>
            </a:r>
            <a:endParaRPr lang="sv-SE" sz="1600" dirty="0"/>
          </a:p>
          <a:p>
            <a:r>
              <a:rPr lang="sv-SE" sz="1600" b="1" dirty="0"/>
              <a:t>Fredrik Linde – Projektägare och chef för prognos- och varningstjänsten på SMHI</a:t>
            </a:r>
          </a:p>
          <a:p>
            <a:pPr lvl="0"/>
            <a:r>
              <a:rPr lang="sv-SE" sz="1600" dirty="0"/>
              <a:t>telefon  011-495 81 72</a:t>
            </a:r>
          </a:p>
          <a:p>
            <a:pPr lvl="0"/>
            <a:r>
              <a:rPr lang="sv-SE" sz="1600" kern="0" dirty="0"/>
              <a:t>e-post   fredrik.linde@smhi.se</a:t>
            </a:r>
            <a:endParaRPr lang="sv-SE" sz="1600" dirty="0"/>
          </a:p>
        </p:txBody>
      </p:sp>
    </p:spTree>
    <p:extLst>
      <p:ext uri="{BB962C8B-B14F-4D97-AF65-F5344CB8AC3E}">
        <p14:creationId xmlns:p14="http://schemas.microsoft.com/office/powerpoint/2010/main" val="2560555341"/>
      </p:ext>
    </p:extLst>
  </p:cSld>
  <p:clrMapOvr>
    <a:masterClrMapping/>
  </p:clrMapOvr>
</p:sld>
</file>

<file path=ppt/theme/theme1.xml><?xml version="1.0" encoding="utf-8"?>
<a:theme xmlns:a="http://schemas.openxmlformats.org/drawingml/2006/main" name="Default Theme">
  <a:themeElements>
    <a:clrScheme name="Anpassat 1">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00"/>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MHI-PPT-vit">
  <a:themeElements>
    <a:clrScheme name="SMHI">
      <a:dk1>
        <a:sysClr val="windowText" lastClr="000000"/>
      </a:dk1>
      <a:lt1>
        <a:sysClr val="window" lastClr="FFFFFF"/>
      </a:lt1>
      <a:dk2>
        <a:srgbClr val="1F497D"/>
      </a:dk2>
      <a:lt2>
        <a:srgbClr val="EEECE1"/>
      </a:lt2>
      <a:accent1>
        <a:srgbClr val="3B9CDF"/>
      </a:accent1>
      <a:accent2>
        <a:srgbClr val="72CA34"/>
      </a:accent2>
      <a:accent3>
        <a:srgbClr val="FDEB1B"/>
      </a:accent3>
      <a:accent4>
        <a:srgbClr val="F82B37"/>
      </a:accent4>
      <a:accent5>
        <a:srgbClr val="000000"/>
      </a:accent5>
      <a:accent6>
        <a:srgbClr val="7F7F7F"/>
      </a:accent6>
      <a:hlink>
        <a:srgbClr val="0000FF"/>
      </a:hlink>
      <a:folHlink>
        <a:srgbClr val="800080"/>
      </a:folHlink>
    </a:clrScheme>
    <a:fontScheme name="SMHI - Vi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Vi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Vi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Vi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Vi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MHI - Svart">
  <a:themeElements>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fontScheme name="SMHI - Svar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1">
        <a:dk1>
          <a:srgbClr val="000000"/>
        </a:dk1>
        <a:lt1>
          <a:srgbClr val="FFFFFF"/>
        </a:lt1>
        <a:dk2>
          <a:srgbClr val="000000"/>
        </a:dk2>
        <a:lt2>
          <a:srgbClr val="808080"/>
        </a:lt2>
        <a:accent1>
          <a:srgbClr val="3B9CDF"/>
        </a:accent1>
        <a:accent2>
          <a:srgbClr val="72CA34"/>
        </a:accent2>
        <a:accent3>
          <a:srgbClr val="FFFFFF"/>
        </a:accent3>
        <a:accent4>
          <a:srgbClr val="000000"/>
        </a:accent4>
        <a:accent5>
          <a:srgbClr val="AFCBEC"/>
        </a:accent5>
        <a:accent6>
          <a:srgbClr val="67B72E"/>
        </a:accent6>
        <a:hlink>
          <a:srgbClr val="FDEB1B"/>
        </a:hlink>
        <a:folHlink>
          <a:srgbClr val="F82B37"/>
        </a:folHlink>
      </a:clrScheme>
      <a:clrMap bg1="lt1" tx1="dk1" bg2="lt2" tx2="dk2" accent1="accent1" accent2="accent2" accent3="accent3" accent4="accent4" accent5="accent5" accent6="accent6" hlink="hlink" folHlink="folHlink"/>
    </a:extraClrScheme>
    <a:extraClrScheme>
      <a:clrScheme name="SMHI - Svart 2">
        <a:dk1>
          <a:srgbClr val="000000"/>
        </a:dk1>
        <a:lt1>
          <a:srgbClr val="FFFFFF"/>
        </a:lt1>
        <a:dk2>
          <a:srgbClr val="C4E1F5"/>
        </a:dk2>
        <a:lt2>
          <a:srgbClr val="B1D7F2"/>
        </a:lt2>
        <a:accent1>
          <a:srgbClr val="3B9CDF"/>
        </a:accent1>
        <a:accent2>
          <a:srgbClr val="62B0E5"/>
        </a:accent2>
        <a:accent3>
          <a:srgbClr val="FFFFFF"/>
        </a:accent3>
        <a:accent4>
          <a:srgbClr val="000000"/>
        </a:accent4>
        <a:accent5>
          <a:srgbClr val="AFCBEC"/>
        </a:accent5>
        <a:accent6>
          <a:srgbClr val="589FCF"/>
        </a:accent6>
        <a:hlink>
          <a:srgbClr val="76BAE9"/>
        </a:hlink>
        <a:folHlink>
          <a:srgbClr val="89C4EC"/>
        </a:folHlink>
      </a:clrScheme>
      <a:clrMap bg1="lt1" tx1="dk1" bg2="lt2" tx2="dk2" accent1="accent1" accent2="accent2" accent3="accent3" accent4="accent4" accent5="accent5" accent6="accent6" hlink="hlink" folHlink="folHlink"/>
    </a:extraClrScheme>
    <a:extraClrScheme>
      <a:clrScheme name="SMHI - Svart 3">
        <a:dk1>
          <a:srgbClr val="000000"/>
        </a:dk1>
        <a:lt1>
          <a:srgbClr val="FFFFFF"/>
        </a:lt1>
        <a:dk2>
          <a:srgbClr val="D4EFC2"/>
        </a:dk2>
        <a:lt2>
          <a:srgbClr val="C7EAAE"/>
        </a:lt2>
        <a:accent1>
          <a:srgbClr val="72CA34"/>
        </a:accent1>
        <a:accent2>
          <a:srgbClr val="8ED55D"/>
        </a:accent2>
        <a:accent3>
          <a:srgbClr val="FFFFFF"/>
        </a:accent3>
        <a:accent4>
          <a:srgbClr val="000000"/>
        </a:accent4>
        <a:accent5>
          <a:srgbClr val="BCE1AE"/>
        </a:accent5>
        <a:accent6>
          <a:srgbClr val="80C153"/>
        </a:accent6>
        <a:hlink>
          <a:srgbClr val="9DDA71"/>
        </a:hlink>
        <a:folHlink>
          <a:srgbClr val="AADF85"/>
        </a:folHlink>
      </a:clrScheme>
      <a:clrMap bg1="lt1" tx1="dk1" bg2="lt2" tx2="dk2" accent1="accent1" accent2="accent2" accent3="accent3" accent4="accent4" accent5="accent5" accent6="accent6" hlink="hlink" folHlink="folHlink"/>
    </a:extraClrScheme>
    <a:extraClrScheme>
      <a:clrScheme name="SMHI - Svart 4">
        <a:dk1>
          <a:srgbClr val="000000"/>
        </a:dk1>
        <a:lt1>
          <a:srgbClr val="FFFFFF"/>
        </a:lt1>
        <a:dk2>
          <a:srgbClr val="FEF9BA"/>
        </a:dk2>
        <a:lt2>
          <a:srgbClr val="FEF7A4"/>
        </a:lt2>
        <a:accent1>
          <a:srgbClr val="FDEB1B"/>
        </a:accent1>
        <a:accent2>
          <a:srgbClr val="FDEF49"/>
        </a:accent2>
        <a:accent3>
          <a:srgbClr val="FFFFFF"/>
        </a:accent3>
        <a:accent4>
          <a:srgbClr val="000000"/>
        </a:accent4>
        <a:accent5>
          <a:srgbClr val="FEF3AB"/>
        </a:accent5>
        <a:accent6>
          <a:srgbClr val="E5D941"/>
        </a:accent6>
        <a:hlink>
          <a:srgbClr val="FEF160"/>
        </a:hlink>
        <a:folHlink>
          <a:srgbClr val="FEF376"/>
        </a:folHlink>
      </a:clrScheme>
      <a:clrMap bg1="lt1" tx1="dk1" bg2="lt2" tx2="dk2" accent1="accent1" accent2="accent2" accent3="accent3" accent4="accent4" accent5="accent5" accent6="accent6" hlink="hlink" folHlink="folHlink"/>
    </a:extraClrScheme>
    <a:extraClrScheme>
      <a:clrScheme name="SMHI - Svart 5">
        <a:dk1>
          <a:srgbClr val="000000"/>
        </a:dk1>
        <a:lt1>
          <a:srgbClr val="FFFFFF"/>
        </a:lt1>
        <a:dk2>
          <a:srgbClr val="FAC2C5"/>
        </a:dk2>
        <a:lt2>
          <a:srgbClr val="F8AEB2"/>
        </a:lt2>
        <a:accent1>
          <a:srgbClr val="EE343F"/>
        </a:accent1>
        <a:accent2>
          <a:srgbClr val="F15D65"/>
        </a:accent2>
        <a:accent3>
          <a:srgbClr val="FFFFFF"/>
        </a:accent3>
        <a:accent4>
          <a:srgbClr val="000000"/>
        </a:accent4>
        <a:accent5>
          <a:srgbClr val="F5AEAF"/>
        </a:accent5>
        <a:accent6>
          <a:srgbClr val="DA535B"/>
        </a:accent6>
        <a:hlink>
          <a:srgbClr val="F37179"/>
        </a:hlink>
        <a:folHlink>
          <a:srgbClr val="F5858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918</TotalTime>
  <Words>336</Words>
  <Application>Microsoft Macintosh PowerPoint</Application>
  <PresentationFormat>Bildspel på skärmen (16:9)</PresentationFormat>
  <Paragraphs>44</Paragraphs>
  <Slides>6</Slides>
  <Notes>6</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6</vt:i4>
      </vt:variant>
    </vt:vector>
  </HeadingPairs>
  <TitlesOfParts>
    <vt:vector size="14" baseType="lpstr">
      <vt:lpstr>Arial</vt:lpstr>
      <vt:lpstr>Arial Black</vt:lpstr>
      <vt:lpstr>Calibri</vt:lpstr>
      <vt:lpstr>Wingdings</vt:lpstr>
      <vt:lpstr>Default Theme</vt:lpstr>
      <vt:lpstr>SMHI - Svart</vt:lpstr>
      <vt:lpstr>SMHI-PPT-vit</vt:lpstr>
      <vt:lpstr>1_SMHI - Svart</vt:lpstr>
      <vt:lpstr>Grundutbildning Samhällsaktörer</vt:lpstr>
      <vt:lpstr>Om utbildningen</vt:lpstr>
      <vt:lpstr>Om utbildningen</vt:lpstr>
      <vt:lpstr>Upplägg och utbildningsintyg</vt:lpstr>
      <vt:lpstr>Mer information</vt:lpstr>
      <vt:lpstr>Kontaktuppgifter till införandeprojektet</vt:lpstr>
    </vt:vector>
  </TitlesOfParts>
  <Company>SMHI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Veronica S Wärn</dc:creator>
  <cp:lastModifiedBy>Camilla Palmer</cp:lastModifiedBy>
  <cp:revision>25</cp:revision>
  <dcterms:created xsi:type="dcterms:W3CDTF">2019-04-25T08:32:38Z</dcterms:created>
  <dcterms:modified xsi:type="dcterms:W3CDTF">2020-06-15T11:55:32Z</dcterms:modified>
</cp:coreProperties>
</file>