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527" autoAdjust="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2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Västra Götaland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1"/>
            <a:ext cx="3008156" cy="317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73" y="2276871"/>
            <a:ext cx="3028991" cy="3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932040" y="5209455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164288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15618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6872"/>
            <a:ext cx="2642345" cy="278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5" y="2276872"/>
            <a:ext cx="2642345" cy="278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68096"/>
            <a:ext cx="2642345" cy="278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68096"/>
            <a:ext cx="2642345" cy="278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24" y="2268096"/>
            <a:ext cx="2633980" cy="277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ak pil 14"/>
          <p:cNvCxnSpPr>
            <a:stCxn id="19" idx="0"/>
          </p:cNvCxnSpPr>
          <p:nvPr/>
        </p:nvCxnSpPr>
        <p:spPr>
          <a:xfrm flipV="1">
            <a:off x="2552236" y="3599036"/>
            <a:ext cx="295112" cy="146698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1741757" y="506602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Lanna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1966-02-09   -37,0°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9644"/>
            <a:ext cx="2584479" cy="272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9644"/>
            <a:ext cx="2648115" cy="27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9644"/>
            <a:ext cx="2664296" cy="281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0012"/>
            <a:ext cx="1170828" cy="296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9644"/>
            <a:ext cx="2648115" cy="27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429644"/>
            <a:ext cx="2664296" cy="281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187624" y="5373216"/>
            <a:ext cx="1152128" cy="86409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317413" y="6290156"/>
            <a:ext cx="246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Tolsgården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1951-04-03   139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63849"/>
            <a:ext cx="3031097" cy="31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93" y="2384285"/>
            <a:ext cx="3043863" cy="32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xmlns="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Västra Götalands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25" y="2336003"/>
            <a:ext cx="3144495" cy="33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46" y="2336003"/>
            <a:ext cx="3161918" cy="33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+3 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92304"/>
            <a:ext cx="2669381" cy="281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32" y="2420888"/>
            <a:ext cx="26670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44" y="2392304"/>
            <a:ext cx="2599960" cy="274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92304"/>
            <a:ext cx="2669381" cy="281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29" y="2392304"/>
            <a:ext cx="26670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ak pil 19"/>
          <p:cNvCxnSpPr>
            <a:stCxn id="21" idx="0"/>
          </p:cNvCxnSpPr>
          <p:nvPr/>
        </p:nvCxnSpPr>
        <p:spPr>
          <a:xfrm flipV="1">
            <a:off x="2552235" y="4117300"/>
            <a:ext cx="147556" cy="94872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1789045" y="506602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Borås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1901-07-20  36,0°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4" y="2204864"/>
            <a:ext cx="1142360" cy="28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669233" cy="281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2736421" cy="288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75" y="2420888"/>
            <a:ext cx="2736421" cy="288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 flipV="1">
            <a:off x="2519772" y="3573016"/>
            <a:ext cx="180020" cy="194421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607903" y="5733256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Hällum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2014-08-19   133,7 mm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0849"/>
            <a:ext cx="1031059" cy="328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60032" y="5229200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092280" y="5229200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18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363979" y="5229200"/>
            <a:ext cx="1095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2,5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81" y="2434978"/>
            <a:ext cx="2496999" cy="26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40" y="2434978"/>
            <a:ext cx="2522984" cy="26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33" y="2423115"/>
            <a:ext cx="2503171" cy="26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6443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607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2996824" cy="316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52" y="2283728"/>
            <a:ext cx="3008156" cy="317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74" y="2491158"/>
            <a:ext cx="3144617" cy="33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47" y="2491158"/>
            <a:ext cx="3144617" cy="33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Västra Götalands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71" y="2411154"/>
            <a:ext cx="2670229" cy="281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35396" y="515719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471700" y="515719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24" y="2411154"/>
            <a:ext cx="2669501" cy="28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11154"/>
            <a:ext cx="2668073" cy="28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8077"/>
            <a:ext cx="1203107" cy="34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968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4716016" y="5085184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5085184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+90 dagar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600" y="2245448"/>
            <a:ext cx="2734105" cy="28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02" y="2245448"/>
            <a:ext cx="2734106" cy="28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96" y="2245448"/>
            <a:ext cx="2739008" cy="289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37" y="2279987"/>
            <a:ext cx="2625457" cy="277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013176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25-35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013176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35-55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123728" y="5013176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10-15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8563"/>
            <a:ext cx="2679775" cy="28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0858"/>
            <a:ext cx="2592288" cy="27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7295"/>
            <a:ext cx="6048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59668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332933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34" y="2330212"/>
            <a:ext cx="3162306" cy="33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47" y="2330212"/>
            <a:ext cx="3144617" cy="33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3567</TotalTime>
  <Words>1174</Words>
  <Application>Microsoft Office PowerPoint</Application>
  <PresentationFormat>Bildspel på skärmen (4:3)</PresentationFormat>
  <Paragraphs>274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Västra Götaland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286</cp:revision>
  <cp:lastPrinted>2017-05-04T09:23:18Z</cp:lastPrinted>
  <dcterms:created xsi:type="dcterms:W3CDTF">2017-03-14T12:15:57Z</dcterms:created>
  <dcterms:modified xsi:type="dcterms:W3CDTF">2018-09-25T06:55:41Z</dcterms:modified>
</cp:coreProperties>
</file>